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1309350" cx="20104100"/>
  <p:notesSz cx="20104100" cy="11309350"/>
  <p:embeddedFontLst>
    <p:embeddedFont>
      <p:font typeface="Open Sans Light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aRp686afTJpiZpcsXhm1wQiZI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penSansLight-regular.fntdata"/><Relationship Id="rId12" Type="http://schemas.openxmlformats.org/officeDocument/2006/relationships/slide" Target="slides/slide7.xml"/><Relationship Id="rId15" Type="http://schemas.openxmlformats.org/officeDocument/2006/relationships/font" Target="fonts/OpenSansLight-italic.fntdata"/><Relationship Id="rId14" Type="http://schemas.openxmlformats.org/officeDocument/2006/relationships/font" Target="fonts/OpenSansLight-bold.fntdata"/><Relationship Id="rId17" Type="http://customschemas.google.com/relationships/presentationmetadata" Target="metadata"/><Relationship Id="rId16" Type="http://schemas.openxmlformats.org/officeDocument/2006/relationships/font" Target="fonts/OpenSansLigh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9"/>
          <p:cNvSpPr txBox="1"/>
          <p:nvPr>
            <p:ph type="title"/>
          </p:nvPr>
        </p:nvSpPr>
        <p:spPr>
          <a:xfrm>
            <a:off x="939277" y="3395551"/>
            <a:ext cx="1658175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ctr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/>
          <p:nvPr>
            <p:ph type="title"/>
          </p:nvPr>
        </p:nvSpPr>
        <p:spPr>
          <a:xfrm>
            <a:off x="939277" y="3395551"/>
            <a:ext cx="1658175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939277" y="3395551"/>
            <a:ext cx="1658175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1606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8"/>
          <p:cNvSpPr txBox="1"/>
          <p:nvPr>
            <p:ph type="title"/>
          </p:nvPr>
        </p:nvSpPr>
        <p:spPr>
          <a:xfrm>
            <a:off x="939277" y="3395551"/>
            <a:ext cx="1658175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 u="none" cap="none" strike="noStrike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8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8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3.png"/><Relationship Id="rId22" Type="http://schemas.openxmlformats.org/officeDocument/2006/relationships/image" Target="../media/image17.png"/><Relationship Id="rId21" Type="http://schemas.openxmlformats.org/officeDocument/2006/relationships/image" Target="../media/image18.png"/><Relationship Id="rId24" Type="http://schemas.openxmlformats.org/officeDocument/2006/relationships/image" Target="../media/image28.png"/><Relationship Id="rId23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1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26" Type="http://schemas.openxmlformats.org/officeDocument/2006/relationships/image" Target="../media/image26.png"/><Relationship Id="rId25" Type="http://schemas.openxmlformats.org/officeDocument/2006/relationships/image" Target="../media/image21.png"/><Relationship Id="rId28" Type="http://schemas.openxmlformats.org/officeDocument/2006/relationships/image" Target="../media/image30.png"/><Relationship Id="rId27" Type="http://schemas.openxmlformats.org/officeDocument/2006/relationships/image" Target="../media/image23.png"/><Relationship Id="rId5" Type="http://schemas.openxmlformats.org/officeDocument/2006/relationships/image" Target="../media/image11.png"/><Relationship Id="rId6" Type="http://schemas.openxmlformats.org/officeDocument/2006/relationships/image" Target="../media/image32.png"/><Relationship Id="rId29" Type="http://schemas.openxmlformats.org/officeDocument/2006/relationships/image" Target="../media/image24.png"/><Relationship Id="rId7" Type="http://schemas.openxmlformats.org/officeDocument/2006/relationships/image" Target="../media/image4.png"/><Relationship Id="rId8" Type="http://schemas.openxmlformats.org/officeDocument/2006/relationships/image" Target="../media/image16.png"/><Relationship Id="rId31" Type="http://schemas.openxmlformats.org/officeDocument/2006/relationships/image" Target="../media/image27.png"/><Relationship Id="rId30" Type="http://schemas.openxmlformats.org/officeDocument/2006/relationships/image" Target="../media/image20.png"/><Relationship Id="rId11" Type="http://schemas.openxmlformats.org/officeDocument/2006/relationships/image" Target="../media/image5.png"/><Relationship Id="rId33" Type="http://schemas.openxmlformats.org/officeDocument/2006/relationships/image" Target="../media/image22.png"/><Relationship Id="rId10" Type="http://schemas.openxmlformats.org/officeDocument/2006/relationships/image" Target="../media/image9.png"/><Relationship Id="rId32" Type="http://schemas.openxmlformats.org/officeDocument/2006/relationships/image" Target="../media/image29.png"/><Relationship Id="rId13" Type="http://schemas.openxmlformats.org/officeDocument/2006/relationships/image" Target="../media/image7.png"/><Relationship Id="rId12" Type="http://schemas.openxmlformats.org/officeDocument/2006/relationships/image" Target="../media/image2.png"/><Relationship Id="rId34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3.png"/><Relationship Id="rId17" Type="http://schemas.openxmlformats.org/officeDocument/2006/relationships/image" Target="../media/image10.png"/><Relationship Id="rId16" Type="http://schemas.openxmlformats.org/officeDocument/2006/relationships/image" Target="../media/image6.png"/><Relationship Id="rId19" Type="http://schemas.openxmlformats.org/officeDocument/2006/relationships/image" Target="../media/image8.png"/><Relationship Id="rId1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1012127" y="5030552"/>
            <a:ext cx="106323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900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Lesson 4</a:t>
            </a:r>
            <a:endParaRPr sz="5900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technology should 5th and 6th Class students be allowed to access?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227" y="9822345"/>
            <a:ext cx="12587877" cy="13187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" name="Google Shape;46;p1"/>
          <p:cNvGrpSpPr/>
          <p:nvPr/>
        </p:nvGrpSpPr>
        <p:grpSpPr>
          <a:xfrm>
            <a:off x="16324315" y="675639"/>
            <a:ext cx="3679785" cy="1321669"/>
            <a:chOff x="16387807" y="44523"/>
            <a:chExt cx="3679785" cy="1321668"/>
          </a:xfrm>
        </p:grpSpPr>
        <p:sp>
          <p:nvSpPr>
            <p:cNvPr id="47" name="Google Shape;47;p1"/>
            <p:cNvSpPr/>
            <p:nvPr/>
          </p:nvSpPr>
          <p:spPr>
            <a:xfrm>
              <a:off x="16391974" y="430557"/>
              <a:ext cx="2068195" cy="931544"/>
            </a:xfrm>
            <a:custGeom>
              <a:rect b="b" l="l" r="r" t="t"/>
              <a:pathLst>
                <a:path extrusionOk="0" h="931544" w="2068194">
                  <a:moveTo>
                    <a:pt x="2068083" y="0"/>
                  </a:moveTo>
                  <a:lnTo>
                    <a:pt x="56239" y="125"/>
                  </a:lnTo>
                  <a:lnTo>
                    <a:pt x="56239" y="712"/>
                  </a:lnTo>
                  <a:lnTo>
                    <a:pt x="33925" y="5165"/>
                  </a:lnTo>
                  <a:lnTo>
                    <a:pt x="16096" y="17362"/>
                  </a:lnTo>
                  <a:lnTo>
                    <a:pt x="4278" y="35552"/>
                  </a:lnTo>
                  <a:lnTo>
                    <a:pt x="0" y="57987"/>
                  </a:lnTo>
                  <a:lnTo>
                    <a:pt x="0" y="870182"/>
                  </a:lnTo>
                  <a:lnTo>
                    <a:pt x="16526" y="914820"/>
                  </a:lnTo>
                  <a:lnTo>
                    <a:pt x="58961" y="930558"/>
                  </a:lnTo>
                  <a:lnTo>
                    <a:pt x="2068083" y="931186"/>
                  </a:lnTo>
                  <a:lnTo>
                    <a:pt x="20680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6387807" y="426391"/>
              <a:ext cx="2076450" cy="939800"/>
            </a:xfrm>
            <a:custGeom>
              <a:rect b="b" l="l" r="r" t="t"/>
              <a:pathLst>
                <a:path extrusionOk="0" h="939800" w="2076450">
                  <a:moveTo>
                    <a:pt x="60406" y="712"/>
                  </a:moveTo>
                  <a:lnTo>
                    <a:pt x="17276" y="18627"/>
                  </a:lnTo>
                  <a:lnTo>
                    <a:pt x="0" y="62155"/>
                  </a:lnTo>
                  <a:lnTo>
                    <a:pt x="0" y="874350"/>
                  </a:lnTo>
                  <a:lnTo>
                    <a:pt x="10210" y="912638"/>
                  </a:lnTo>
                  <a:lnTo>
                    <a:pt x="49980" y="937819"/>
                  </a:lnTo>
                  <a:lnTo>
                    <a:pt x="2076418" y="939521"/>
                  </a:lnTo>
                  <a:lnTo>
                    <a:pt x="2076418" y="931186"/>
                  </a:lnTo>
                  <a:lnTo>
                    <a:pt x="63128" y="930558"/>
                  </a:lnTo>
                  <a:lnTo>
                    <a:pt x="51369" y="929602"/>
                  </a:lnTo>
                  <a:lnTo>
                    <a:pt x="17221" y="908130"/>
                  </a:lnTo>
                  <a:lnTo>
                    <a:pt x="8334" y="874350"/>
                  </a:lnTo>
                  <a:lnTo>
                    <a:pt x="8334" y="62155"/>
                  </a:lnTo>
                  <a:lnTo>
                    <a:pt x="12317" y="41279"/>
                  </a:lnTo>
                  <a:lnTo>
                    <a:pt x="23238" y="24433"/>
                  </a:lnTo>
                  <a:lnTo>
                    <a:pt x="39726" y="13172"/>
                  </a:lnTo>
                  <a:lnTo>
                    <a:pt x="60406" y="9046"/>
                  </a:lnTo>
                  <a:lnTo>
                    <a:pt x="60406" y="712"/>
                  </a:lnTo>
                  <a:close/>
                </a:path>
                <a:path extrusionOk="0" h="939800" w="2076450">
                  <a:moveTo>
                    <a:pt x="2076418" y="8324"/>
                  </a:moveTo>
                  <a:lnTo>
                    <a:pt x="2068083" y="8324"/>
                  </a:lnTo>
                  <a:lnTo>
                    <a:pt x="2068083" y="931186"/>
                  </a:lnTo>
                  <a:lnTo>
                    <a:pt x="2076418" y="931186"/>
                  </a:lnTo>
                  <a:lnTo>
                    <a:pt x="2076418" y="8324"/>
                  </a:lnTo>
                  <a:close/>
                </a:path>
                <a:path extrusionOk="0" h="939800" w="2076450">
                  <a:moveTo>
                    <a:pt x="2076418" y="0"/>
                  </a:moveTo>
                  <a:lnTo>
                    <a:pt x="60406" y="125"/>
                  </a:lnTo>
                  <a:lnTo>
                    <a:pt x="60406" y="8460"/>
                  </a:lnTo>
                  <a:lnTo>
                    <a:pt x="2076418" y="8324"/>
                  </a:lnTo>
                  <a:lnTo>
                    <a:pt x="2076418" y="0"/>
                  </a:lnTo>
                  <a:close/>
                </a:path>
              </a:pathLst>
            </a:custGeom>
            <a:solidFill>
              <a:srgbClr val="1F1D1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7418126" y="434006"/>
              <a:ext cx="1039494" cy="925194"/>
            </a:xfrm>
            <a:custGeom>
              <a:rect b="b" l="l" r="r" t="t"/>
              <a:pathLst>
                <a:path extrusionOk="0" h="925194" w="1039494">
                  <a:moveTo>
                    <a:pt x="54281" y="0"/>
                  </a:moveTo>
                  <a:lnTo>
                    <a:pt x="0" y="0"/>
                  </a:lnTo>
                  <a:lnTo>
                    <a:pt x="51380" y="775075"/>
                  </a:lnTo>
                  <a:lnTo>
                    <a:pt x="1038952" y="924673"/>
                  </a:lnTo>
                  <a:lnTo>
                    <a:pt x="1038952" y="770290"/>
                  </a:lnTo>
                  <a:lnTo>
                    <a:pt x="54354" y="771746"/>
                  </a:lnTo>
                  <a:lnTo>
                    <a:pt x="54281" y="0"/>
                  </a:lnTo>
                  <a:close/>
                </a:path>
              </a:pathLst>
            </a:custGeom>
            <a:solidFill>
              <a:srgbClr val="808A9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0" name="Google Shape;5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468237" y="44523"/>
              <a:ext cx="2599355" cy="1165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551239" y="594659"/>
              <a:ext cx="764955" cy="61721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2" name="Google Shape;5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7404" y="625475"/>
            <a:ext cx="13241845" cy="17471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p1"/>
          <p:cNvGrpSpPr/>
          <p:nvPr/>
        </p:nvGrpSpPr>
        <p:grpSpPr>
          <a:xfrm>
            <a:off x="13447354" y="2987674"/>
            <a:ext cx="4310537" cy="7928595"/>
            <a:chOff x="13447354" y="1564156"/>
            <a:chExt cx="5084445" cy="9352084"/>
          </a:xfrm>
        </p:grpSpPr>
        <p:sp>
          <p:nvSpPr>
            <p:cNvPr id="54" name="Google Shape;54;p1"/>
            <p:cNvSpPr/>
            <p:nvPr/>
          </p:nvSpPr>
          <p:spPr>
            <a:xfrm>
              <a:off x="13735690" y="9060731"/>
              <a:ext cx="495300" cy="487680"/>
            </a:xfrm>
            <a:custGeom>
              <a:rect b="b" l="l" r="r" t="t"/>
              <a:pathLst>
                <a:path extrusionOk="0" h="487679" w="495300">
                  <a:moveTo>
                    <a:pt x="340450" y="0"/>
                  </a:moveTo>
                  <a:lnTo>
                    <a:pt x="0" y="132529"/>
                  </a:lnTo>
                  <a:lnTo>
                    <a:pt x="30648" y="211239"/>
                  </a:lnTo>
                  <a:lnTo>
                    <a:pt x="58930" y="211239"/>
                  </a:lnTo>
                  <a:lnTo>
                    <a:pt x="35726" y="151639"/>
                  </a:lnTo>
                  <a:lnTo>
                    <a:pt x="35758" y="149932"/>
                  </a:lnTo>
                  <a:lnTo>
                    <a:pt x="37087" y="146906"/>
                  </a:lnTo>
                  <a:lnTo>
                    <a:pt x="38333" y="145723"/>
                  </a:lnTo>
                  <a:lnTo>
                    <a:pt x="322796" y="34983"/>
                  </a:lnTo>
                  <a:lnTo>
                    <a:pt x="326398" y="36564"/>
                  </a:lnTo>
                  <a:lnTo>
                    <a:pt x="433463" y="311592"/>
                  </a:lnTo>
                  <a:lnTo>
                    <a:pt x="433431" y="313309"/>
                  </a:lnTo>
                  <a:lnTo>
                    <a:pt x="432102" y="316325"/>
                  </a:lnTo>
                  <a:lnTo>
                    <a:pt x="430866" y="317519"/>
                  </a:lnTo>
                  <a:lnTo>
                    <a:pt x="262316" y="383129"/>
                  </a:lnTo>
                  <a:lnTo>
                    <a:pt x="262316" y="487241"/>
                  </a:lnTo>
                  <a:lnTo>
                    <a:pt x="494874" y="396699"/>
                  </a:lnTo>
                  <a:lnTo>
                    <a:pt x="340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3785868" y="9110820"/>
              <a:ext cx="368935" cy="320040"/>
            </a:xfrm>
            <a:custGeom>
              <a:rect b="b" l="l" r="r" t="t"/>
              <a:pathLst>
                <a:path extrusionOk="0" h="320040" w="368934">
                  <a:moveTo>
                    <a:pt x="268127" y="0"/>
                  </a:moveTo>
                  <a:lnTo>
                    <a:pt x="0" y="104373"/>
                  </a:lnTo>
                  <a:lnTo>
                    <a:pt x="22104" y="161146"/>
                  </a:lnTo>
                  <a:lnTo>
                    <a:pt x="209354" y="161146"/>
                  </a:lnTo>
                  <a:lnTo>
                    <a:pt x="212140" y="163942"/>
                  </a:lnTo>
                  <a:lnTo>
                    <a:pt x="212140" y="319686"/>
                  </a:lnTo>
                  <a:lnTo>
                    <a:pt x="368826" y="258683"/>
                  </a:lnTo>
                  <a:lnTo>
                    <a:pt x="268127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3620217" y="9284430"/>
              <a:ext cx="365760" cy="426084"/>
            </a:xfrm>
            <a:custGeom>
              <a:rect b="b" l="l" r="r" t="t"/>
              <a:pathLst>
                <a:path extrusionOk="0" h="426084" w="365759">
                  <a:moveTo>
                    <a:pt x="326529" y="38646"/>
                  </a:moveTo>
                  <a:lnTo>
                    <a:pt x="162064" y="38646"/>
                  </a:lnTo>
                  <a:lnTo>
                    <a:pt x="162064" y="109855"/>
                  </a:lnTo>
                  <a:lnTo>
                    <a:pt x="158496" y="127457"/>
                  </a:lnTo>
                  <a:lnTo>
                    <a:pt x="148780" y="141846"/>
                  </a:lnTo>
                  <a:lnTo>
                    <a:pt x="134391" y="151561"/>
                  </a:lnTo>
                  <a:lnTo>
                    <a:pt x="116789" y="155117"/>
                  </a:lnTo>
                  <a:lnTo>
                    <a:pt x="99187" y="151561"/>
                  </a:lnTo>
                  <a:lnTo>
                    <a:pt x="84797" y="141846"/>
                  </a:lnTo>
                  <a:lnTo>
                    <a:pt x="75095" y="127457"/>
                  </a:lnTo>
                  <a:lnTo>
                    <a:pt x="71526" y="109855"/>
                  </a:lnTo>
                  <a:lnTo>
                    <a:pt x="75095" y="92252"/>
                  </a:lnTo>
                  <a:lnTo>
                    <a:pt x="84797" y="77863"/>
                  </a:lnTo>
                  <a:lnTo>
                    <a:pt x="99187" y="68148"/>
                  </a:lnTo>
                  <a:lnTo>
                    <a:pt x="116789" y="64592"/>
                  </a:lnTo>
                  <a:lnTo>
                    <a:pt x="134391" y="68148"/>
                  </a:lnTo>
                  <a:lnTo>
                    <a:pt x="148780" y="77863"/>
                  </a:lnTo>
                  <a:lnTo>
                    <a:pt x="158496" y="92252"/>
                  </a:lnTo>
                  <a:lnTo>
                    <a:pt x="162064" y="109855"/>
                  </a:lnTo>
                  <a:lnTo>
                    <a:pt x="162064" y="38646"/>
                  </a:lnTo>
                  <a:lnTo>
                    <a:pt x="38811" y="38646"/>
                  </a:lnTo>
                  <a:lnTo>
                    <a:pt x="38811" y="296176"/>
                  </a:lnTo>
                  <a:lnTo>
                    <a:pt x="44665" y="285242"/>
                  </a:lnTo>
                  <a:lnTo>
                    <a:pt x="51384" y="273100"/>
                  </a:lnTo>
                  <a:lnTo>
                    <a:pt x="89052" y="213779"/>
                  </a:lnTo>
                  <a:lnTo>
                    <a:pt x="126466" y="176276"/>
                  </a:lnTo>
                  <a:lnTo>
                    <a:pt x="141909" y="171640"/>
                  </a:lnTo>
                  <a:lnTo>
                    <a:pt x="153365" y="174282"/>
                  </a:lnTo>
                  <a:lnTo>
                    <a:pt x="166014" y="182232"/>
                  </a:lnTo>
                  <a:lnTo>
                    <a:pt x="179920" y="195541"/>
                  </a:lnTo>
                  <a:lnTo>
                    <a:pt x="195135" y="214274"/>
                  </a:lnTo>
                  <a:lnTo>
                    <a:pt x="218059" y="179133"/>
                  </a:lnTo>
                  <a:lnTo>
                    <a:pt x="224231" y="171640"/>
                  </a:lnTo>
                  <a:lnTo>
                    <a:pt x="237858" y="155117"/>
                  </a:lnTo>
                  <a:lnTo>
                    <a:pt x="238620" y="154190"/>
                  </a:lnTo>
                  <a:lnTo>
                    <a:pt x="256959" y="139319"/>
                  </a:lnTo>
                  <a:lnTo>
                    <a:pt x="273189" y="134391"/>
                  </a:lnTo>
                  <a:lnTo>
                    <a:pt x="284835" y="137007"/>
                  </a:lnTo>
                  <a:lnTo>
                    <a:pt x="297561" y="144881"/>
                  </a:lnTo>
                  <a:lnTo>
                    <a:pt x="311429" y="158102"/>
                  </a:lnTo>
                  <a:lnTo>
                    <a:pt x="326529" y="176707"/>
                  </a:lnTo>
                  <a:lnTo>
                    <a:pt x="326529" y="134391"/>
                  </a:lnTo>
                  <a:lnTo>
                    <a:pt x="326529" y="64592"/>
                  </a:lnTo>
                  <a:lnTo>
                    <a:pt x="326529" y="38646"/>
                  </a:lnTo>
                  <a:close/>
                </a:path>
                <a:path extrusionOk="0" h="426084" w="365759">
                  <a:moveTo>
                    <a:pt x="365328" y="0"/>
                  </a:moveTo>
                  <a:lnTo>
                    <a:pt x="338975" y="0"/>
                  </a:lnTo>
                  <a:lnTo>
                    <a:pt x="338975" y="28981"/>
                  </a:lnTo>
                  <a:lnTo>
                    <a:pt x="338975" y="325894"/>
                  </a:lnTo>
                  <a:lnTo>
                    <a:pt x="336194" y="328676"/>
                  </a:lnTo>
                  <a:lnTo>
                    <a:pt x="30302" y="328676"/>
                  </a:lnTo>
                  <a:lnTo>
                    <a:pt x="28308" y="327596"/>
                  </a:lnTo>
                  <a:lnTo>
                    <a:pt x="26289" y="324370"/>
                  </a:lnTo>
                  <a:lnTo>
                    <a:pt x="26009" y="322707"/>
                  </a:lnTo>
                  <a:lnTo>
                    <a:pt x="26365" y="321132"/>
                  </a:lnTo>
                  <a:lnTo>
                    <a:pt x="26365" y="28981"/>
                  </a:lnTo>
                  <a:lnTo>
                    <a:pt x="29146" y="26200"/>
                  </a:lnTo>
                  <a:lnTo>
                    <a:pt x="336194" y="26200"/>
                  </a:lnTo>
                  <a:lnTo>
                    <a:pt x="338975" y="28981"/>
                  </a:lnTo>
                  <a:lnTo>
                    <a:pt x="338975" y="0"/>
                  </a:lnTo>
                  <a:lnTo>
                    <a:pt x="0" y="0"/>
                  </a:lnTo>
                  <a:lnTo>
                    <a:pt x="127" y="328676"/>
                  </a:lnTo>
                  <a:lnTo>
                    <a:pt x="40436" y="360070"/>
                  </a:lnTo>
                  <a:lnTo>
                    <a:pt x="84899" y="386041"/>
                  </a:lnTo>
                  <a:lnTo>
                    <a:pt x="132892" y="405980"/>
                  </a:lnTo>
                  <a:lnTo>
                    <a:pt x="183896" y="419366"/>
                  </a:lnTo>
                  <a:lnTo>
                    <a:pt x="237413" y="425704"/>
                  </a:lnTo>
                  <a:lnTo>
                    <a:pt x="275183" y="425704"/>
                  </a:lnTo>
                  <a:lnTo>
                    <a:pt x="298361" y="423887"/>
                  </a:lnTo>
                  <a:lnTo>
                    <a:pt x="321144" y="420712"/>
                  </a:lnTo>
                  <a:lnTo>
                    <a:pt x="343484" y="416242"/>
                  </a:lnTo>
                  <a:lnTo>
                    <a:pt x="365328" y="410502"/>
                  </a:lnTo>
                  <a:lnTo>
                    <a:pt x="365328" y="328676"/>
                  </a:lnTo>
                  <a:lnTo>
                    <a:pt x="365328" y="26200"/>
                  </a:lnTo>
                  <a:lnTo>
                    <a:pt x="365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7" name="Google Shape;57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3662626" y="9361463"/>
              <a:ext cx="284123" cy="239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"/>
            <p:cNvSpPr/>
            <p:nvPr/>
          </p:nvSpPr>
          <p:spPr>
            <a:xfrm>
              <a:off x="13607771" y="9046279"/>
              <a:ext cx="633730" cy="648970"/>
            </a:xfrm>
            <a:custGeom>
              <a:rect b="b" l="l" r="r" t="t"/>
              <a:pathLst>
                <a:path extrusionOk="0" h="648970" w="633730">
                  <a:moveTo>
                    <a:pt x="351421" y="267131"/>
                  </a:moveTo>
                  <a:lnTo>
                    <a:pt x="348640" y="264337"/>
                  </a:lnTo>
                  <a:lnTo>
                    <a:pt x="41592" y="264337"/>
                  </a:lnTo>
                  <a:lnTo>
                    <a:pt x="38798" y="267131"/>
                  </a:lnTo>
                  <a:lnTo>
                    <a:pt x="38798" y="559282"/>
                  </a:lnTo>
                  <a:lnTo>
                    <a:pt x="39268" y="557923"/>
                  </a:lnTo>
                  <a:lnTo>
                    <a:pt x="51257" y="534327"/>
                  </a:lnTo>
                  <a:lnTo>
                    <a:pt x="51257" y="276796"/>
                  </a:lnTo>
                  <a:lnTo>
                    <a:pt x="338975" y="276796"/>
                  </a:lnTo>
                  <a:lnTo>
                    <a:pt x="338975" y="414858"/>
                  </a:lnTo>
                  <a:lnTo>
                    <a:pt x="346468" y="425323"/>
                  </a:lnTo>
                  <a:lnTo>
                    <a:pt x="350380" y="431253"/>
                  </a:lnTo>
                  <a:lnTo>
                    <a:pt x="351421" y="434682"/>
                  </a:lnTo>
                  <a:lnTo>
                    <a:pt x="351421" y="267131"/>
                  </a:lnTo>
                  <a:close/>
                </a:path>
                <a:path extrusionOk="0" h="648970" w="633730">
                  <a:moveTo>
                    <a:pt x="633387" y="404063"/>
                  </a:moveTo>
                  <a:lnTo>
                    <a:pt x="622795" y="376859"/>
                  </a:lnTo>
                  <a:lnTo>
                    <a:pt x="622795" y="411162"/>
                  </a:lnTo>
                  <a:lnTo>
                    <a:pt x="390232" y="501688"/>
                  </a:lnTo>
                  <a:lnTo>
                    <a:pt x="390232" y="397586"/>
                  </a:lnTo>
                  <a:lnTo>
                    <a:pt x="558774" y="331978"/>
                  </a:lnTo>
                  <a:lnTo>
                    <a:pt x="560019" y="330784"/>
                  </a:lnTo>
                  <a:lnTo>
                    <a:pt x="560679" y="329272"/>
                  </a:lnTo>
                  <a:lnTo>
                    <a:pt x="561340" y="327774"/>
                  </a:lnTo>
                  <a:lnTo>
                    <a:pt x="561378" y="326047"/>
                  </a:lnTo>
                  <a:lnTo>
                    <a:pt x="546925" y="288925"/>
                  </a:lnTo>
                  <a:lnTo>
                    <a:pt x="546925" y="323227"/>
                  </a:lnTo>
                  <a:lnTo>
                    <a:pt x="390232" y="384225"/>
                  </a:lnTo>
                  <a:lnTo>
                    <a:pt x="390232" y="228485"/>
                  </a:lnTo>
                  <a:lnTo>
                    <a:pt x="387438" y="225691"/>
                  </a:lnTo>
                  <a:lnTo>
                    <a:pt x="200190" y="225691"/>
                  </a:lnTo>
                  <a:lnTo>
                    <a:pt x="178092" y="168922"/>
                  </a:lnTo>
                  <a:lnTo>
                    <a:pt x="446227" y="64554"/>
                  </a:lnTo>
                  <a:lnTo>
                    <a:pt x="546925" y="323227"/>
                  </a:lnTo>
                  <a:lnTo>
                    <a:pt x="546925" y="288925"/>
                  </a:lnTo>
                  <a:lnTo>
                    <a:pt x="454317" y="51028"/>
                  </a:lnTo>
                  <a:lnTo>
                    <a:pt x="450697" y="49441"/>
                  </a:lnTo>
                  <a:lnTo>
                    <a:pt x="166243" y="160185"/>
                  </a:lnTo>
                  <a:lnTo>
                    <a:pt x="165011" y="161366"/>
                  </a:lnTo>
                  <a:lnTo>
                    <a:pt x="163677" y="164388"/>
                  </a:lnTo>
                  <a:lnTo>
                    <a:pt x="163639" y="166103"/>
                  </a:lnTo>
                  <a:lnTo>
                    <a:pt x="186829" y="225691"/>
                  </a:lnTo>
                  <a:lnTo>
                    <a:pt x="158546" y="225691"/>
                  </a:lnTo>
                  <a:lnTo>
                    <a:pt x="127914" y="146989"/>
                  </a:lnTo>
                  <a:lnTo>
                    <a:pt x="468363" y="14465"/>
                  </a:lnTo>
                  <a:lnTo>
                    <a:pt x="622795" y="411162"/>
                  </a:lnTo>
                  <a:lnTo>
                    <a:pt x="622795" y="376859"/>
                  </a:lnTo>
                  <a:lnTo>
                    <a:pt x="477113" y="2603"/>
                  </a:lnTo>
                  <a:lnTo>
                    <a:pt x="475919" y="1358"/>
                  </a:lnTo>
                  <a:lnTo>
                    <a:pt x="474408" y="698"/>
                  </a:lnTo>
                  <a:lnTo>
                    <a:pt x="472897" y="25"/>
                  </a:lnTo>
                  <a:lnTo>
                    <a:pt x="471182" y="0"/>
                  </a:lnTo>
                  <a:lnTo>
                    <a:pt x="114401" y="138887"/>
                  </a:lnTo>
                  <a:lnTo>
                    <a:pt x="112801" y="142494"/>
                  </a:lnTo>
                  <a:lnTo>
                    <a:pt x="145186" y="225691"/>
                  </a:lnTo>
                  <a:lnTo>
                    <a:pt x="2781" y="225691"/>
                  </a:lnTo>
                  <a:lnTo>
                    <a:pt x="0" y="228485"/>
                  </a:lnTo>
                  <a:lnTo>
                    <a:pt x="0" y="555142"/>
                  </a:lnTo>
                  <a:lnTo>
                    <a:pt x="8204" y="562965"/>
                  </a:lnTo>
                  <a:lnTo>
                    <a:pt x="12446" y="566737"/>
                  </a:lnTo>
                  <a:lnTo>
                    <a:pt x="12446" y="238150"/>
                  </a:lnTo>
                  <a:lnTo>
                    <a:pt x="377774" y="238150"/>
                  </a:lnTo>
                  <a:lnTo>
                    <a:pt x="377774" y="648639"/>
                  </a:lnTo>
                  <a:lnTo>
                    <a:pt x="390232" y="644766"/>
                  </a:lnTo>
                  <a:lnTo>
                    <a:pt x="390232" y="515048"/>
                  </a:lnTo>
                  <a:lnTo>
                    <a:pt x="626237" y="423176"/>
                  </a:lnTo>
                  <a:lnTo>
                    <a:pt x="631164" y="410514"/>
                  </a:lnTo>
                  <a:lnTo>
                    <a:pt x="633387" y="40406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9" name="Google Shape;59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3646233" y="9349017"/>
              <a:ext cx="312967" cy="2640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"/>
            <p:cNvSpPr/>
            <p:nvPr/>
          </p:nvSpPr>
          <p:spPr>
            <a:xfrm>
              <a:off x="13447354" y="2570979"/>
              <a:ext cx="5084445" cy="7835900"/>
            </a:xfrm>
            <a:custGeom>
              <a:rect b="b" l="l" r="r" t="t"/>
              <a:pathLst>
                <a:path extrusionOk="0" h="7835900" w="5084444">
                  <a:moveTo>
                    <a:pt x="1858244" y="7239000"/>
                  </a:moveTo>
                  <a:lnTo>
                    <a:pt x="1824384" y="7239000"/>
                  </a:lnTo>
                  <a:lnTo>
                    <a:pt x="1824384" y="7251700"/>
                  </a:lnTo>
                  <a:lnTo>
                    <a:pt x="1818277" y="7251700"/>
                  </a:lnTo>
                  <a:lnTo>
                    <a:pt x="1870421" y="7264400"/>
                  </a:lnTo>
                  <a:lnTo>
                    <a:pt x="1969836" y="7289800"/>
                  </a:lnTo>
                  <a:lnTo>
                    <a:pt x="2016694" y="7315200"/>
                  </a:lnTo>
                  <a:lnTo>
                    <a:pt x="2061378" y="7340600"/>
                  </a:lnTo>
                  <a:lnTo>
                    <a:pt x="2103681" y="7366000"/>
                  </a:lnTo>
                  <a:lnTo>
                    <a:pt x="2143397" y="7391400"/>
                  </a:lnTo>
                  <a:lnTo>
                    <a:pt x="2180321" y="7429500"/>
                  </a:lnTo>
                  <a:lnTo>
                    <a:pt x="2214237" y="7467600"/>
                  </a:lnTo>
                  <a:lnTo>
                    <a:pt x="2244938" y="7505700"/>
                  </a:lnTo>
                  <a:lnTo>
                    <a:pt x="2272217" y="7543800"/>
                  </a:lnTo>
                  <a:lnTo>
                    <a:pt x="2295867" y="7594600"/>
                  </a:lnTo>
                  <a:lnTo>
                    <a:pt x="2315682" y="7632700"/>
                  </a:lnTo>
                  <a:lnTo>
                    <a:pt x="2331453" y="7683500"/>
                  </a:lnTo>
                  <a:lnTo>
                    <a:pt x="2342975" y="7734300"/>
                  </a:lnTo>
                  <a:lnTo>
                    <a:pt x="2350040" y="7785100"/>
                  </a:lnTo>
                  <a:lnTo>
                    <a:pt x="2352441" y="7835900"/>
                  </a:lnTo>
                  <a:lnTo>
                    <a:pt x="2369111" y="7835900"/>
                  </a:lnTo>
                  <a:lnTo>
                    <a:pt x="2367291" y="7797800"/>
                  </a:lnTo>
                  <a:lnTo>
                    <a:pt x="2361925" y="7747000"/>
                  </a:lnTo>
                  <a:lnTo>
                    <a:pt x="2353147" y="7708900"/>
                  </a:lnTo>
                  <a:lnTo>
                    <a:pt x="2341090" y="7658100"/>
                  </a:lnTo>
                  <a:lnTo>
                    <a:pt x="2325890" y="7620000"/>
                  </a:lnTo>
                  <a:lnTo>
                    <a:pt x="2307681" y="7581900"/>
                  </a:lnTo>
                  <a:lnTo>
                    <a:pt x="2286597" y="7531100"/>
                  </a:lnTo>
                  <a:lnTo>
                    <a:pt x="2262773" y="7505700"/>
                  </a:lnTo>
                  <a:lnTo>
                    <a:pt x="2236342" y="7467600"/>
                  </a:lnTo>
                  <a:lnTo>
                    <a:pt x="2207439" y="7429500"/>
                  </a:lnTo>
                  <a:lnTo>
                    <a:pt x="2176199" y="7404100"/>
                  </a:lnTo>
                  <a:lnTo>
                    <a:pt x="2142755" y="7366000"/>
                  </a:lnTo>
                  <a:lnTo>
                    <a:pt x="2107243" y="7340600"/>
                  </a:lnTo>
                  <a:lnTo>
                    <a:pt x="2069796" y="7315200"/>
                  </a:lnTo>
                  <a:lnTo>
                    <a:pt x="2030549" y="7302500"/>
                  </a:lnTo>
                  <a:lnTo>
                    <a:pt x="1989636" y="7277100"/>
                  </a:lnTo>
                  <a:lnTo>
                    <a:pt x="1903349" y="7251700"/>
                  </a:lnTo>
                  <a:lnTo>
                    <a:pt x="1858244" y="7239000"/>
                  </a:lnTo>
                  <a:close/>
                </a:path>
                <a:path extrusionOk="0" h="7835900" w="5084444">
                  <a:moveTo>
                    <a:pt x="4479580" y="6045200"/>
                  </a:moveTo>
                  <a:lnTo>
                    <a:pt x="510846" y="6045200"/>
                  </a:lnTo>
                  <a:lnTo>
                    <a:pt x="465738" y="6057900"/>
                  </a:lnTo>
                  <a:lnTo>
                    <a:pt x="379448" y="6083300"/>
                  </a:lnTo>
                  <a:lnTo>
                    <a:pt x="338535" y="6108700"/>
                  </a:lnTo>
                  <a:lnTo>
                    <a:pt x="299288" y="6121400"/>
                  </a:lnTo>
                  <a:lnTo>
                    <a:pt x="261842" y="6146800"/>
                  </a:lnTo>
                  <a:lnTo>
                    <a:pt x="226331" y="6172200"/>
                  </a:lnTo>
                  <a:lnTo>
                    <a:pt x="192889" y="6210300"/>
                  </a:lnTo>
                  <a:lnTo>
                    <a:pt x="161651" y="6235700"/>
                  </a:lnTo>
                  <a:lnTo>
                    <a:pt x="132751" y="6273800"/>
                  </a:lnTo>
                  <a:lnTo>
                    <a:pt x="106323" y="6311900"/>
                  </a:lnTo>
                  <a:lnTo>
                    <a:pt x="82501" y="6350000"/>
                  </a:lnTo>
                  <a:lnTo>
                    <a:pt x="61419" y="6388100"/>
                  </a:lnTo>
                  <a:lnTo>
                    <a:pt x="43213" y="6426200"/>
                  </a:lnTo>
                  <a:lnTo>
                    <a:pt x="28015" y="6464300"/>
                  </a:lnTo>
                  <a:lnTo>
                    <a:pt x="15961" y="6515100"/>
                  </a:lnTo>
                  <a:lnTo>
                    <a:pt x="7184" y="6553200"/>
                  </a:lnTo>
                  <a:lnTo>
                    <a:pt x="1819" y="6604000"/>
                  </a:lnTo>
                  <a:lnTo>
                    <a:pt x="0" y="6654800"/>
                  </a:lnTo>
                  <a:lnTo>
                    <a:pt x="1818" y="6692900"/>
                  </a:lnTo>
                  <a:lnTo>
                    <a:pt x="7182" y="6743700"/>
                  </a:lnTo>
                  <a:lnTo>
                    <a:pt x="15960" y="6794500"/>
                  </a:lnTo>
                  <a:lnTo>
                    <a:pt x="28015" y="6832600"/>
                  </a:lnTo>
                  <a:lnTo>
                    <a:pt x="43214" y="6870700"/>
                  </a:lnTo>
                  <a:lnTo>
                    <a:pt x="61422" y="6921500"/>
                  </a:lnTo>
                  <a:lnTo>
                    <a:pt x="82505" y="6959600"/>
                  </a:lnTo>
                  <a:lnTo>
                    <a:pt x="106329" y="6997700"/>
                  </a:lnTo>
                  <a:lnTo>
                    <a:pt x="132760" y="7023100"/>
                  </a:lnTo>
                  <a:lnTo>
                    <a:pt x="161662" y="7061200"/>
                  </a:lnTo>
                  <a:lnTo>
                    <a:pt x="192902" y="7086600"/>
                  </a:lnTo>
                  <a:lnTo>
                    <a:pt x="226345" y="7124700"/>
                  </a:lnTo>
                  <a:lnTo>
                    <a:pt x="261857" y="7150100"/>
                  </a:lnTo>
                  <a:lnTo>
                    <a:pt x="299304" y="7175500"/>
                  </a:lnTo>
                  <a:lnTo>
                    <a:pt x="338551" y="7188200"/>
                  </a:lnTo>
                  <a:lnTo>
                    <a:pt x="379464" y="7213600"/>
                  </a:lnTo>
                  <a:lnTo>
                    <a:pt x="421909" y="7226300"/>
                  </a:lnTo>
                  <a:lnTo>
                    <a:pt x="510855" y="7251700"/>
                  </a:lnTo>
                  <a:lnTo>
                    <a:pt x="1764783" y="7251700"/>
                  </a:lnTo>
                  <a:lnTo>
                    <a:pt x="1764783" y="7239000"/>
                  </a:lnTo>
                  <a:lnTo>
                    <a:pt x="550823" y="7239000"/>
                  </a:lnTo>
                  <a:lnTo>
                    <a:pt x="448090" y="7213600"/>
                  </a:lnTo>
                  <a:lnTo>
                    <a:pt x="399264" y="7200900"/>
                  </a:lnTo>
                  <a:lnTo>
                    <a:pt x="352406" y="7175500"/>
                  </a:lnTo>
                  <a:lnTo>
                    <a:pt x="307722" y="7162800"/>
                  </a:lnTo>
                  <a:lnTo>
                    <a:pt x="265419" y="7124700"/>
                  </a:lnTo>
                  <a:lnTo>
                    <a:pt x="225702" y="7099300"/>
                  </a:lnTo>
                  <a:lnTo>
                    <a:pt x="188779" y="7061200"/>
                  </a:lnTo>
                  <a:lnTo>
                    <a:pt x="154866" y="7023100"/>
                  </a:lnTo>
                  <a:lnTo>
                    <a:pt x="124167" y="6985000"/>
                  </a:lnTo>
                  <a:lnTo>
                    <a:pt x="96890" y="6946900"/>
                  </a:lnTo>
                  <a:lnTo>
                    <a:pt x="73240" y="6896100"/>
                  </a:lnTo>
                  <a:lnTo>
                    <a:pt x="53426" y="6858000"/>
                  </a:lnTo>
                  <a:lnTo>
                    <a:pt x="37653" y="6807200"/>
                  </a:lnTo>
                  <a:lnTo>
                    <a:pt x="26130" y="6756400"/>
                  </a:lnTo>
                  <a:lnTo>
                    <a:pt x="19063" y="6705600"/>
                  </a:lnTo>
                  <a:lnTo>
                    <a:pt x="16659" y="6654800"/>
                  </a:lnTo>
                  <a:lnTo>
                    <a:pt x="19063" y="6591300"/>
                  </a:lnTo>
                  <a:lnTo>
                    <a:pt x="26130" y="6540500"/>
                  </a:lnTo>
                  <a:lnTo>
                    <a:pt x="37654" y="6489700"/>
                  </a:lnTo>
                  <a:lnTo>
                    <a:pt x="53427" y="6438900"/>
                  </a:lnTo>
                  <a:lnTo>
                    <a:pt x="73244" y="6400800"/>
                  </a:lnTo>
                  <a:lnTo>
                    <a:pt x="96896" y="6350000"/>
                  </a:lnTo>
                  <a:lnTo>
                    <a:pt x="124177" y="6311900"/>
                  </a:lnTo>
                  <a:lnTo>
                    <a:pt x="154881" y="6273800"/>
                  </a:lnTo>
                  <a:lnTo>
                    <a:pt x="188800" y="6235700"/>
                  </a:lnTo>
                  <a:lnTo>
                    <a:pt x="225726" y="6197600"/>
                  </a:lnTo>
                  <a:lnTo>
                    <a:pt x="265444" y="6172200"/>
                  </a:lnTo>
                  <a:lnTo>
                    <a:pt x="307747" y="6146800"/>
                  </a:lnTo>
                  <a:lnTo>
                    <a:pt x="352429" y="6121400"/>
                  </a:lnTo>
                  <a:lnTo>
                    <a:pt x="399285" y="6096000"/>
                  </a:lnTo>
                  <a:lnTo>
                    <a:pt x="498691" y="6070600"/>
                  </a:lnTo>
                  <a:lnTo>
                    <a:pt x="550829" y="6057900"/>
                  </a:lnTo>
                  <a:lnTo>
                    <a:pt x="4479580" y="6057900"/>
                  </a:lnTo>
                  <a:lnTo>
                    <a:pt x="4479580" y="6045200"/>
                  </a:lnTo>
                  <a:close/>
                </a:path>
                <a:path extrusionOk="0" h="7835900" w="5084444">
                  <a:moveTo>
                    <a:pt x="1824384" y="7239000"/>
                  </a:moveTo>
                  <a:lnTo>
                    <a:pt x="1764783" y="7239000"/>
                  </a:lnTo>
                  <a:lnTo>
                    <a:pt x="1764783" y="7251700"/>
                  </a:lnTo>
                  <a:lnTo>
                    <a:pt x="1824384" y="7251700"/>
                  </a:lnTo>
                  <a:lnTo>
                    <a:pt x="1824384" y="7239000"/>
                  </a:lnTo>
                  <a:close/>
                </a:path>
                <a:path extrusionOk="0" h="7835900" w="5084444">
                  <a:moveTo>
                    <a:pt x="4494690" y="6045200"/>
                  </a:moveTo>
                  <a:lnTo>
                    <a:pt x="4479580" y="6045200"/>
                  </a:lnTo>
                  <a:lnTo>
                    <a:pt x="4479580" y="6057900"/>
                  </a:lnTo>
                  <a:lnTo>
                    <a:pt x="4494690" y="6057900"/>
                  </a:lnTo>
                  <a:lnTo>
                    <a:pt x="4494690" y="6045200"/>
                  </a:lnTo>
                  <a:close/>
                </a:path>
                <a:path extrusionOk="0" h="7835900" w="5084444">
                  <a:moveTo>
                    <a:pt x="4573073" y="4851400"/>
                  </a:moveTo>
                  <a:lnTo>
                    <a:pt x="4494690" y="4851400"/>
                  </a:lnTo>
                  <a:lnTo>
                    <a:pt x="4494690" y="4864100"/>
                  </a:lnTo>
                  <a:lnTo>
                    <a:pt x="4533055" y="4864100"/>
                  </a:lnTo>
                  <a:lnTo>
                    <a:pt x="4585184" y="4876800"/>
                  </a:lnTo>
                  <a:lnTo>
                    <a:pt x="4684579" y="4902200"/>
                  </a:lnTo>
                  <a:lnTo>
                    <a:pt x="4731433" y="4914900"/>
                  </a:lnTo>
                  <a:lnTo>
                    <a:pt x="4776116" y="4940300"/>
                  </a:lnTo>
                  <a:lnTo>
                    <a:pt x="4818421" y="4965700"/>
                  </a:lnTo>
                  <a:lnTo>
                    <a:pt x="4858143" y="5003800"/>
                  </a:lnTo>
                  <a:lnTo>
                    <a:pt x="4895076" y="5041900"/>
                  </a:lnTo>
                  <a:lnTo>
                    <a:pt x="4928999" y="5080000"/>
                  </a:lnTo>
                  <a:lnTo>
                    <a:pt x="4959706" y="5118100"/>
                  </a:lnTo>
                  <a:lnTo>
                    <a:pt x="4986992" y="5156200"/>
                  </a:lnTo>
                  <a:lnTo>
                    <a:pt x="5010648" y="5207000"/>
                  </a:lnTo>
                  <a:lnTo>
                    <a:pt x="5030468" y="5245100"/>
                  </a:lnTo>
                  <a:lnTo>
                    <a:pt x="5046244" y="5295900"/>
                  </a:lnTo>
                  <a:lnTo>
                    <a:pt x="5057769" y="5346700"/>
                  </a:lnTo>
                  <a:lnTo>
                    <a:pt x="5064836" y="5397500"/>
                  </a:lnTo>
                  <a:lnTo>
                    <a:pt x="5067238" y="5461000"/>
                  </a:lnTo>
                  <a:lnTo>
                    <a:pt x="5064837" y="5511800"/>
                  </a:lnTo>
                  <a:lnTo>
                    <a:pt x="5057771" y="5562600"/>
                  </a:lnTo>
                  <a:lnTo>
                    <a:pt x="5046248" y="5613400"/>
                  </a:lnTo>
                  <a:lnTo>
                    <a:pt x="5030475" y="5664200"/>
                  </a:lnTo>
                  <a:lnTo>
                    <a:pt x="5010660" y="5702300"/>
                  </a:lnTo>
                  <a:lnTo>
                    <a:pt x="4987009" y="5753100"/>
                  </a:lnTo>
                  <a:lnTo>
                    <a:pt x="4959730" y="5791200"/>
                  </a:lnTo>
                  <a:lnTo>
                    <a:pt x="4929031" y="5829300"/>
                  </a:lnTo>
                  <a:lnTo>
                    <a:pt x="4895117" y="5867400"/>
                  </a:lnTo>
                  <a:lnTo>
                    <a:pt x="4858194" y="5905500"/>
                  </a:lnTo>
                  <a:lnTo>
                    <a:pt x="4818478" y="5930900"/>
                  </a:lnTo>
                  <a:lnTo>
                    <a:pt x="4776175" y="5969000"/>
                  </a:lnTo>
                  <a:lnTo>
                    <a:pt x="4731491" y="5981700"/>
                  </a:lnTo>
                  <a:lnTo>
                    <a:pt x="4684633" y="6007100"/>
                  </a:lnTo>
                  <a:lnTo>
                    <a:pt x="4635806" y="6019800"/>
                  </a:lnTo>
                  <a:lnTo>
                    <a:pt x="4533074" y="6045200"/>
                  </a:lnTo>
                  <a:lnTo>
                    <a:pt x="4494690" y="6045200"/>
                  </a:lnTo>
                  <a:lnTo>
                    <a:pt x="4494690" y="6057900"/>
                  </a:lnTo>
                  <a:lnTo>
                    <a:pt x="4573041" y="6057900"/>
                  </a:lnTo>
                  <a:lnTo>
                    <a:pt x="4661988" y="6032500"/>
                  </a:lnTo>
                  <a:lnTo>
                    <a:pt x="4704433" y="6019800"/>
                  </a:lnTo>
                  <a:lnTo>
                    <a:pt x="4745346" y="5994400"/>
                  </a:lnTo>
                  <a:lnTo>
                    <a:pt x="4784593" y="5981700"/>
                  </a:lnTo>
                  <a:lnTo>
                    <a:pt x="4822039" y="5956300"/>
                  </a:lnTo>
                  <a:lnTo>
                    <a:pt x="4857552" y="5930900"/>
                  </a:lnTo>
                  <a:lnTo>
                    <a:pt x="4890995" y="5892800"/>
                  </a:lnTo>
                  <a:lnTo>
                    <a:pt x="4922235" y="5867400"/>
                  </a:lnTo>
                  <a:lnTo>
                    <a:pt x="4951137" y="5829300"/>
                  </a:lnTo>
                  <a:lnTo>
                    <a:pt x="4977567" y="5803900"/>
                  </a:lnTo>
                  <a:lnTo>
                    <a:pt x="5001391" y="5765800"/>
                  </a:lnTo>
                  <a:lnTo>
                    <a:pt x="5022474" y="5727700"/>
                  </a:lnTo>
                  <a:lnTo>
                    <a:pt x="5040683" y="5676900"/>
                  </a:lnTo>
                  <a:lnTo>
                    <a:pt x="5055882" y="5638800"/>
                  </a:lnTo>
                  <a:lnTo>
                    <a:pt x="5067937" y="5600700"/>
                  </a:lnTo>
                  <a:lnTo>
                    <a:pt x="5076714" y="5549900"/>
                  </a:lnTo>
                  <a:lnTo>
                    <a:pt x="5082079" y="5499100"/>
                  </a:lnTo>
                  <a:lnTo>
                    <a:pt x="5083897" y="5461000"/>
                  </a:lnTo>
                  <a:lnTo>
                    <a:pt x="5082077" y="5410200"/>
                  </a:lnTo>
                  <a:lnTo>
                    <a:pt x="5076713" y="5359400"/>
                  </a:lnTo>
                  <a:lnTo>
                    <a:pt x="5067937" y="5321300"/>
                  </a:lnTo>
                  <a:lnTo>
                    <a:pt x="5055886" y="5270500"/>
                  </a:lnTo>
                  <a:lnTo>
                    <a:pt x="5040692" y="5232400"/>
                  </a:lnTo>
                  <a:lnTo>
                    <a:pt x="5022489" y="5194300"/>
                  </a:lnTo>
                  <a:lnTo>
                    <a:pt x="5001412" y="5143500"/>
                  </a:lnTo>
                  <a:lnTo>
                    <a:pt x="4977595" y="5105400"/>
                  </a:lnTo>
                  <a:lnTo>
                    <a:pt x="4951171" y="5080000"/>
                  </a:lnTo>
                  <a:lnTo>
                    <a:pt x="4922275" y="5041900"/>
                  </a:lnTo>
                  <a:lnTo>
                    <a:pt x="4891041" y="5003800"/>
                  </a:lnTo>
                  <a:lnTo>
                    <a:pt x="4857602" y="4978400"/>
                  </a:lnTo>
                  <a:lnTo>
                    <a:pt x="4822093" y="4953000"/>
                  </a:lnTo>
                  <a:lnTo>
                    <a:pt x="4784648" y="4927600"/>
                  </a:lnTo>
                  <a:lnTo>
                    <a:pt x="4745401" y="4902200"/>
                  </a:lnTo>
                  <a:lnTo>
                    <a:pt x="4704486" y="4889500"/>
                  </a:lnTo>
                  <a:lnTo>
                    <a:pt x="4618188" y="4864100"/>
                  </a:lnTo>
                  <a:lnTo>
                    <a:pt x="4573073" y="4851400"/>
                  </a:lnTo>
                  <a:close/>
                </a:path>
                <a:path extrusionOk="0" h="7835900" w="5084444">
                  <a:moveTo>
                    <a:pt x="550829" y="3670300"/>
                  </a:moveTo>
                  <a:lnTo>
                    <a:pt x="465738" y="3670300"/>
                  </a:lnTo>
                  <a:lnTo>
                    <a:pt x="379448" y="3695700"/>
                  </a:lnTo>
                  <a:lnTo>
                    <a:pt x="338535" y="3721100"/>
                  </a:lnTo>
                  <a:lnTo>
                    <a:pt x="299288" y="3746500"/>
                  </a:lnTo>
                  <a:lnTo>
                    <a:pt x="261842" y="3759200"/>
                  </a:lnTo>
                  <a:lnTo>
                    <a:pt x="226331" y="3784600"/>
                  </a:lnTo>
                  <a:lnTo>
                    <a:pt x="192889" y="3822700"/>
                  </a:lnTo>
                  <a:lnTo>
                    <a:pt x="161651" y="3848100"/>
                  </a:lnTo>
                  <a:lnTo>
                    <a:pt x="132751" y="3886200"/>
                  </a:lnTo>
                  <a:lnTo>
                    <a:pt x="106323" y="3924300"/>
                  </a:lnTo>
                  <a:lnTo>
                    <a:pt x="82501" y="3962400"/>
                  </a:lnTo>
                  <a:lnTo>
                    <a:pt x="61419" y="4000500"/>
                  </a:lnTo>
                  <a:lnTo>
                    <a:pt x="43213" y="4038600"/>
                  </a:lnTo>
                  <a:lnTo>
                    <a:pt x="28015" y="4076700"/>
                  </a:lnTo>
                  <a:lnTo>
                    <a:pt x="15961" y="4127500"/>
                  </a:lnTo>
                  <a:lnTo>
                    <a:pt x="7184" y="4165600"/>
                  </a:lnTo>
                  <a:lnTo>
                    <a:pt x="1819" y="4216400"/>
                  </a:lnTo>
                  <a:lnTo>
                    <a:pt x="0" y="4267200"/>
                  </a:lnTo>
                  <a:lnTo>
                    <a:pt x="2001" y="4318000"/>
                  </a:lnTo>
                  <a:lnTo>
                    <a:pt x="7907" y="4356100"/>
                  </a:lnTo>
                  <a:lnTo>
                    <a:pt x="17563" y="4406900"/>
                  </a:lnTo>
                  <a:lnTo>
                    <a:pt x="30813" y="4457700"/>
                  </a:lnTo>
                  <a:lnTo>
                    <a:pt x="47499" y="4495800"/>
                  </a:lnTo>
                  <a:lnTo>
                    <a:pt x="67468" y="4533900"/>
                  </a:lnTo>
                  <a:lnTo>
                    <a:pt x="90562" y="4584700"/>
                  </a:lnTo>
                  <a:lnTo>
                    <a:pt x="116626" y="4622800"/>
                  </a:lnTo>
                  <a:lnTo>
                    <a:pt x="145505" y="4648200"/>
                  </a:lnTo>
                  <a:lnTo>
                    <a:pt x="177041" y="4686300"/>
                  </a:lnTo>
                  <a:lnTo>
                    <a:pt x="211076" y="4724400"/>
                  </a:lnTo>
                  <a:lnTo>
                    <a:pt x="247459" y="4749800"/>
                  </a:lnTo>
                  <a:lnTo>
                    <a:pt x="286036" y="4775200"/>
                  </a:lnTo>
                  <a:lnTo>
                    <a:pt x="326649" y="4800600"/>
                  </a:lnTo>
                  <a:lnTo>
                    <a:pt x="369141" y="4813300"/>
                  </a:lnTo>
                  <a:lnTo>
                    <a:pt x="459139" y="4838700"/>
                  </a:lnTo>
                  <a:lnTo>
                    <a:pt x="554775" y="4864100"/>
                  </a:lnTo>
                  <a:lnTo>
                    <a:pt x="4479580" y="4864100"/>
                  </a:lnTo>
                  <a:lnTo>
                    <a:pt x="4479580" y="4851400"/>
                  </a:lnTo>
                  <a:lnTo>
                    <a:pt x="604316" y="4851400"/>
                  </a:lnTo>
                  <a:lnTo>
                    <a:pt x="556103" y="4838700"/>
                  </a:lnTo>
                  <a:lnTo>
                    <a:pt x="508967" y="4838700"/>
                  </a:lnTo>
                  <a:lnTo>
                    <a:pt x="418527" y="4813300"/>
                  </a:lnTo>
                  <a:lnTo>
                    <a:pt x="375526" y="4800600"/>
                  </a:lnTo>
                  <a:lnTo>
                    <a:pt x="334204" y="4775200"/>
                  </a:lnTo>
                  <a:lnTo>
                    <a:pt x="294714" y="4762500"/>
                  </a:lnTo>
                  <a:lnTo>
                    <a:pt x="257206" y="4737100"/>
                  </a:lnTo>
                  <a:lnTo>
                    <a:pt x="221831" y="4711700"/>
                  </a:lnTo>
                  <a:lnTo>
                    <a:pt x="188740" y="4673600"/>
                  </a:lnTo>
                  <a:lnTo>
                    <a:pt x="158084" y="4648200"/>
                  </a:lnTo>
                  <a:lnTo>
                    <a:pt x="130013" y="4610100"/>
                  </a:lnTo>
                  <a:lnTo>
                    <a:pt x="104680" y="4572000"/>
                  </a:lnTo>
                  <a:lnTo>
                    <a:pt x="82235" y="4533900"/>
                  </a:lnTo>
                  <a:lnTo>
                    <a:pt x="62828" y="4495800"/>
                  </a:lnTo>
                  <a:lnTo>
                    <a:pt x="46611" y="4445000"/>
                  </a:lnTo>
                  <a:lnTo>
                    <a:pt x="33734" y="4406900"/>
                  </a:lnTo>
                  <a:lnTo>
                    <a:pt x="24350" y="4356100"/>
                  </a:lnTo>
                  <a:lnTo>
                    <a:pt x="18607" y="4318000"/>
                  </a:lnTo>
                  <a:lnTo>
                    <a:pt x="16659" y="4267200"/>
                  </a:lnTo>
                  <a:lnTo>
                    <a:pt x="19063" y="4203700"/>
                  </a:lnTo>
                  <a:lnTo>
                    <a:pt x="26130" y="4152900"/>
                  </a:lnTo>
                  <a:lnTo>
                    <a:pt x="37654" y="4102100"/>
                  </a:lnTo>
                  <a:lnTo>
                    <a:pt x="53427" y="4064000"/>
                  </a:lnTo>
                  <a:lnTo>
                    <a:pt x="73244" y="4013200"/>
                  </a:lnTo>
                  <a:lnTo>
                    <a:pt x="96896" y="3962400"/>
                  </a:lnTo>
                  <a:lnTo>
                    <a:pt x="124177" y="3924300"/>
                  </a:lnTo>
                  <a:lnTo>
                    <a:pt x="154881" y="3886200"/>
                  </a:lnTo>
                  <a:lnTo>
                    <a:pt x="188800" y="3848100"/>
                  </a:lnTo>
                  <a:lnTo>
                    <a:pt x="225726" y="3810000"/>
                  </a:lnTo>
                  <a:lnTo>
                    <a:pt x="265444" y="3784600"/>
                  </a:lnTo>
                  <a:lnTo>
                    <a:pt x="307747" y="3759200"/>
                  </a:lnTo>
                  <a:lnTo>
                    <a:pt x="352429" y="3733800"/>
                  </a:lnTo>
                  <a:lnTo>
                    <a:pt x="399285" y="3708400"/>
                  </a:lnTo>
                  <a:lnTo>
                    <a:pt x="498691" y="3683000"/>
                  </a:lnTo>
                  <a:lnTo>
                    <a:pt x="550829" y="3670300"/>
                  </a:lnTo>
                  <a:close/>
                </a:path>
                <a:path extrusionOk="0" h="7835900" w="5084444">
                  <a:moveTo>
                    <a:pt x="4494690" y="4851400"/>
                  </a:moveTo>
                  <a:lnTo>
                    <a:pt x="4479580" y="4851400"/>
                  </a:lnTo>
                  <a:lnTo>
                    <a:pt x="4479580" y="4864100"/>
                  </a:lnTo>
                  <a:lnTo>
                    <a:pt x="4494690" y="4864100"/>
                  </a:lnTo>
                  <a:lnTo>
                    <a:pt x="4494690" y="4851400"/>
                  </a:lnTo>
                  <a:close/>
                </a:path>
                <a:path extrusionOk="0" h="7835900" w="5084444">
                  <a:moveTo>
                    <a:pt x="4479580" y="3657600"/>
                  </a:moveTo>
                  <a:lnTo>
                    <a:pt x="557083" y="3657600"/>
                  </a:lnTo>
                  <a:lnTo>
                    <a:pt x="510846" y="3670300"/>
                  </a:lnTo>
                  <a:lnTo>
                    <a:pt x="4479580" y="3670300"/>
                  </a:lnTo>
                  <a:lnTo>
                    <a:pt x="4479580" y="3657600"/>
                  </a:lnTo>
                  <a:close/>
                </a:path>
                <a:path extrusionOk="0" h="7835900" w="5084444">
                  <a:moveTo>
                    <a:pt x="4494690" y="3657600"/>
                  </a:moveTo>
                  <a:lnTo>
                    <a:pt x="4479580" y="3657600"/>
                  </a:lnTo>
                  <a:lnTo>
                    <a:pt x="4479580" y="3670300"/>
                  </a:lnTo>
                  <a:lnTo>
                    <a:pt x="4494690" y="3670300"/>
                  </a:lnTo>
                  <a:lnTo>
                    <a:pt x="4494690" y="3657600"/>
                  </a:lnTo>
                  <a:close/>
                </a:path>
                <a:path extrusionOk="0" h="7835900" w="5084444">
                  <a:moveTo>
                    <a:pt x="4494690" y="2463800"/>
                  </a:moveTo>
                  <a:lnTo>
                    <a:pt x="4479580" y="2463800"/>
                  </a:lnTo>
                  <a:lnTo>
                    <a:pt x="4479580" y="2476500"/>
                  </a:lnTo>
                  <a:lnTo>
                    <a:pt x="4533074" y="2489200"/>
                  </a:lnTo>
                  <a:lnTo>
                    <a:pt x="4585218" y="2489200"/>
                  </a:lnTo>
                  <a:lnTo>
                    <a:pt x="4684633" y="2514600"/>
                  </a:lnTo>
                  <a:lnTo>
                    <a:pt x="4731491" y="2540000"/>
                  </a:lnTo>
                  <a:lnTo>
                    <a:pt x="4776175" y="2565400"/>
                  </a:lnTo>
                  <a:lnTo>
                    <a:pt x="4818478" y="2590800"/>
                  </a:lnTo>
                  <a:lnTo>
                    <a:pt x="4858194" y="2616200"/>
                  </a:lnTo>
                  <a:lnTo>
                    <a:pt x="4895117" y="2654300"/>
                  </a:lnTo>
                  <a:lnTo>
                    <a:pt x="4929031" y="2692400"/>
                  </a:lnTo>
                  <a:lnTo>
                    <a:pt x="4959730" y="2730500"/>
                  </a:lnTo>
                  <a:lnTo>
                    <a:pt x="4987009" y="2768600"/>
                  </a:lnTo>
                  <a:lnTo>
                    <a:pt x="5010660" y="2819400"/>
                  </a:lnTo>
                  <a:lnTo>
                    <a:pt x="5030475" y="2870200"/>
                  </a:lnTo>
                  <a:lnTo>
                    <a:pt x="5046248" y="2908300"/>
                  </a:lnTo>
                  <a:lnTo>
                    <a:pt x="5057771" y="2959100"/>
                  </a:lnTo>
                  <a:lnTo>
                    <a:pt x="5064837" y="3009900"/>
                  </a:lnTo>
                  <a:lnTo>
                    <a:pt x="5067238" y="3073400"/>
                  </a:lnTo>
                  <a:lnTo>
                    <a:pt x="5064837" y="3124200"/>
                  </a:lnTo>
                  <a:lnTo>
                    <a:pt x="5057771" y="3175000"/>
                  </a:lnTo>
                  <a:lnTo>
                    <a:pt x="5046248" y="3225800"/>
                  </a:lnTo>
                  <a:lnTo>
                    <a:pt x="5030475" y="3276600"/>
                  </a:lnTo>
                  <a:lnTo>
                    <a:pt x="5010660" y="3327400"/>
                  </a:lnTo>
                  <a:lnTo>
                    <a:pt x="4987009" y="3365500"/>
                  </a:lnTo>
                  <a:lnTo>
                    <a:pt x="4959730" y="3403600"/>
                  </a:lnTo>
                  <a:lnTo>
                    <a:pt x="4929031" y="3454400"/>
                  </a:lnTo>
                  <a:lnTo>
                    <a:pt x="4895117" y="3479800"/>
                  </a:lnTo>
                  <a:lnTo>
                    <a:pt x="4858194" y="3517900"/>
                  </a:lnTo>
                  <a:lnTo>
                    <a:pt x="4818478" y="3543300"/>
                  </a:lnTo>
                  <a:lnTo>
                    <a:pt x="4776175" y="3581400"/>
                  </a:lnTo>
                  <a:lnTo>
                    <a:pt x="4731491" y="3606800"/>
                  </a:lnTo>
                  <a:lnTo>
                    <a:pt x="4684633" y="3619500"/>
                  </a:lnTo>
                  <a:lnTo>
                    <a:pt x="4635806" y="3632200"/>
                  </a:lnTo>
                  <a:lnTo>
                    <a:pt x="4533074" y="3657600"/>
                  </a:lnTo>
                  <a:lnTo>
                    <a:pt x="4494690" y="3657600"/>
                  </a:lnTo>
                  <a:lnTo>
                    <a:pt x="4494690" y="3670300"/>
                  </a:lnTo>
                  <a:lnTo>
                    <a:pt x="4573041" y="3670300"/>
                  </a:lnTo>
                  <a:lnTo>
                    <a:pt x="4661988" y="3644900"/>
                  </a:lnTo>
                  <a:lnTo>
                    <a:pt x="4704433" y="3632200"/>
                  </a:lnTo>
                  <a:lnTo>
                    <a:pt x="4745346" y="3606800"/>
                  </a:lnTo>
                  <a:lnTo>
                    <a:pt x="4784593" y="3594100"/>
                  </a:lnTo>
                  <a:lnTo>
                    <a:pt x="4822039" y="3568700"/>
                  </a:lnTo>
                  <a:lnTo>
                    <a:pt x="4857552" y="3543300"/>
                  </a:lnTo>
                  <a:lnTo>
                    <a:pt x="4890995" y="3517900"/>
                  </a:lnTo>
                  <a:lnTo>
                    <a:pt x="4922235" y="3479800"/>
                  </a:lnTo>
                  <a:lnTo>
                    <a:pt x="4951137" y="3441700"/>
                  </a:lnTo>
                  <a:lnTo>
                    <a:pt x="4977567" y="3416300"/>
                  </a:lnTo>
                  <a:lnTo>
                    <a:pt x="5001391" y="3378200"/>
                  </a:lnTo>
                  <a:lnTo>
                    <a:pt x="5022474" y="3340100"/>
                  </a:lnTo>
                  <a:lnTo>
                    <a:pt x="5040683" y="3289300"/>
                  </a:lnTo>
                  <a:lnTo>
                    <a:pt x="5055882" y="3251200"/>
                  </a:lnTo>
                  <a:lnTo>
                    <a:pt x="5067937" y="3213100"/>
                  </a:lnTo>
                  <a:lnTo>
                    <a:pt x="5076714" y="3162300"/>
                  </a:lnTo>
                  <a:lnTo>
                    <a:pt x="5082079" y="3111500"/>
                  </a:lnTo>
                  <a:lnTo>
                    <a:pt x="5083897" y="3073400"/>
                  </a:lnTo>
                  <a:lnTo>
                    <a:pt x="5082079" y="3022600"/>
                  </a:lnTo>
                  <a:lnTo>
                    <a:pt x="5076714" y="2971800"/>
                  </a:lnTo>
                  <a:lnTo>
                    <a:pt x="5067937" y="2933700"/>
                  </a:lnTo>
                  <a:lnTo>
                    <a:pt x="5055883" y="2882900"/>
                  </a:lnTo>
                  <a:lnTo>
                    <a:pt x="5040684" y="2844800"/>
                  </a:lnTo>
                  <a:lnTo>
                    <a:pt x="5022476" y="2806700"/>
                  </a:lnTo>
                  <a:lnTo>
                    <a:pt x="5001393" y="2768600"/>
                  </a:lnTo>
                  <a:lnTo>
                    <a:pt x="4977570" y="2730500"/>
                  </a:lnTo>
                  <a:lnTo>
                    <a:pt x="4951140" y="2692400"/>
                  </a:lnTo>
                  <a:lnTo>
                    <a:pt x="4922238" y="2654300"/>
                  </a:lnTo>
                  <a:lnTo>
                    <a:pt x="4890999" y="2628900"/>
                  </a:lnTo>
                  <a:lnTo>
                    <a:pt x="4857556" y="2603500"/>
                  </a:lnTo>
                  <a:lnTo>
                    <a:pt x="4822044" y="2565400"/>
                  </a:lnTo>
                  <a:lnTo>
                    <a:pt x="4784597" y="2552700"/>
                  </a:lnTo>
                  <a:lnTo>
                    <a:pt x="4745350" y="2527300"/>
                  </a:lnTo>
                  <a:lnTo>
                    <a:pt x="4704437" y="2501900"/>
                  </a:lnTo>
                  <a:lnTo>
                    <a:pt x="4618149" y="2476500"/>
                  </a:lnTo>
                  <a:lnTo>
                    <a:pt x="4494690" y="2476500"/>
                  </a:lnTo>
                  <a:lnTo>
                    <a:pt x="4494690" y="2463800"/>
                  </a:lnTo>
                  <a:close/>
                </a:path>
                <a:path extrusionOk="0" h="7835900" w="5084444">
                  <a:moveTo>
                    <a:pt x="1764783" y="1270000"/>
                  </a:moveTo>
                  <a:lnTo>
                    <a:pt x="557089" y="1270000"/>
                  </a:lnTo>
                  <a:lnTo>
                    <a:pt x="510855" y="1282700"/>
                  </a:lnTo>
                  <a:lnTo>
                    <a:pt x="465750" y="1282700"/>
                  </a:lnTo>
                  <a:lnTo>
                    <a:pt x="421909" y="1295400"/>
                  </a:lnTo>
                  <a:lnTo>
                    <a:pt x="379464" y="1320800"/>
                  </a:lnTo>
                  <a:lnTo>
                    <a:pt x="338551" y="1333500"/>
                  </a:lnTo>
                  <a:lnTo>
                    <a:pt x="299304" y="1358900"/>
                  </a:lnTo>
                  <a:lnTo>
                    <a:pt x="261857" y="1384300"/>
                  </a:lnTo>
                  <a:lnTo>
                    <a:pt x="226345" y="1409700"/>
                  </a:lnTo>
                  <a:lnTo>
                    <a:pt x="192902" y="1435100"/>
                  </a:lnTo>
                  <a:lnTo>
                    <a:pt x="161662" y="1460500"/>
                  </a:lnTo>
                  <a:lnTo>
                    <a:pt x="132760" y="1498600"/>
                  </a:lnTo>
                  <a:lnTo>
                    <a:pt x="106329" y="1536700"/>
                  </a:lnTo>
                  <a:lnTo>
                    <a:pt x="82505" y="1574800"/>
                  </a:lnTo>
                  <a:lnTo>
                    <a:pt x="61422" y="1612900"/>
                  </a:lnTo>
                  <a:lnTo>
                    <a:pt x="43214" y="1651000"/>
                  </a:lnTo>
                  <a:lnTo>
                    <a:pt x="28015" y="1689100"/>
                  </a:lnTo>
                  <a:lnTo>
                    <a:pt x="15960" y="1739900"/>
                  </a:lnTo>
                  <a:lnTo>
                    <a:pt x="7182" y="1778000"/>
                  </a:lnTo>
                  <a:lnTo>
                    <a:pt x="1818" y="1828800"/>
                  </a:lnTo>
                  <a:lnTo>
                    <a:pt x="0" y="1879600"/>
                  </a:lnTo>
                  <a:lnTo>
                    <a:pt x="1818" y="1917700"/>
                  </a:lnTo>
                  <a:lnTo>
                    <a:pt x="7182" y="1968500"/>
                  </a:lnTo>
                  <a:lnTo>
                    <a:pt x="15960" y="2019300"/>
                  </a:lnTo>
                  <a:lnTo>
                    <a:pt x="28015" y="2057400"/>
                  </a:lnTo>
                  <a:lnTo>
                    <a:pt x="43214" y="2095500"/>
                  </a:lnTo>
                  <a:lnTo>
                    <a:pt x="61422" y="2146300"/>
                  </a:lnTo>
                  <a:lnTo>
                    <a:pt x="82505" y="2184400"/>
                  </a:lnTo>
                  <a:lnTo>
                    <a:pt x="106329" y="2222500"/>
                  </a:lnTo>
                  <a:lnTo>
                    <a:pt x="132760" y="2260600"/>
                  </a:lnTo>
                  <a:lnTo>
                    <a:pt x="161662" y="2286000"/>
                  </a:lnTo>
                  <a:lnTo>
                    <a:pt x="192902" y="2324100"/>
                  </a:lnTo>
                  <a:lnTo>
                    <a:pt x="226345" y="2349500"/>
                  </a:lnTo>
                  <a:lnTo>
                    <a:pt x="261857" y="2374900"/>
                  </a:lnTo>
                  <a:lnTo>
                    <a:pt x="299304" y="2400300"/>
                  </a:lnTo>
                  <a:lnTo>
                    <a:pt x="338551" y="2425700"/>
                  </a:lnTo>
                  <a:lnTo>
                    <a:pt x="379464" y="2438400"/>
                  </a:lnTo>
                  <a:lnTo>
                    <a:pt x="421909" y="2451100"/>
                  </a:lnTo>
                  <a:lnTo>
                    <a:pt x="510855" y="2476500"/>
                  </a:lnTo>
                  <a:lnTo>
                    <a:pt x="4479580" y="2476500"/>
                  </a:lnTo>
                  <a:lnTo>
                    <a:pt x="4479580" y="2463800"/>
                  </a:lnTo>
                  <a:lnTo>
                    <a:pt x="550823" y="2463800"/>
                  </a:lnTo>
                  <a:lnTo>
                    <a:pt x="448090" y="2438400"/>
                  </a:lnTo>
                  <a:lnTo>
                    <a:pt x="399264" y="2425700"/>
                  </a:lnTo>
                  <a:lnTo>
                    <a:pt x="352406" y="2413000"/>
                  </a:lnTo>
                  <a:lnTo>
                    <a:pt x="307722" y="2387600"/>
                  </a:lnTo>
                  <a:lnTo>
                    <a:pt x="265419" y="2362200"/>
                  </a:lnTo>
                  <a:lnTo>
                    <a:pt x="225702" y="2324100"/>
                  </a:lnTo>
                  <a:lnTo>
                    <a:pt x="188779" y="2298700"/>
                  </a:lnTo>
                  <a:lnTo>
                    <a:pt x="154866" y="2260600"/>
                  </a:lnTo>
                  <a:lnTo>
                    <a:pt x="124167" y="2209800"/>
                  </a:lnTo>
                  <a:lnTo>
                    <a:pt x="96890" y="2171700"/>
                  </a:lnTo>
                  <a:lnTo>
                    <a:pt x="73240" y="2133600"/>
                  </a:lnTo>
                  <a:lnTo>
                    <a:pt x="53426" y="2082800"/>
                  </a:lnTo>
                  <a:lnTo>
                    <a:pt x="37653" y="2032000"/>
                  </a:lnTo>
                  <a:lnTo>
                    <a:pt x="26130" y="1981200"/>
                  </a:lnTo>
                  <a:lnTo>
                    <a:pt x="19063" y="1930400"/>
                  </a:lnTo>
                  <a:lnTo>
                    <a:pt x="16659" y="1879600"/>
                  </a:lnTo>
                  <a:lnTo>
                    <a:pt x="19063" y="1828800"/>
                  </a:lnTo>
                  <a:lnTo>
                    <a:pt x="26130" y="1765300"/>
                  </a:lnTo>
                  <a:lnTo>
                    <a:pt x="37653" y="1714500"/>
                  </a:lnTo>
                  <a:lnTo>
                    <a:pt x="53426" y="1676400"/>
                  </a:lnTo>
                  <a:lnTo>
                    <a:pt x="73240" y="1625600"/>
                  </a:lnTo>
                  <a:lnTo>
                    <a:pt x="96890" y="1574800"/>
                  </a:lnTo>
                  <a:lnTo>
                    <a:pt x="124167" y="1536700"/>
                  </a:lnTo>
                  <a:lnTo>
                    <a:pt x="154866" y="1498600"/>
                  </a:lnTo>
                  <a:lnTo>
                    <a:pt x="188779" y="1460500"/>
                  </a:lnTo>
                  <a:lnTo>
                    <a:pt x="225702" y="1422400"/>
                  </a:lnTo>
                  <a:lnTo>
                    <a:pt x="265419" y="1397000"/>
                  </a:lnTo>
                  <a:lnTo>
                    <a:pt x="307722" y="1371600"/>
                  </a:lnTo>
                  <a:lnTo>
                    <a:pt x="352406" y="1346200"/>
                  </a:lnTo>
                  <a:lnTo>
                    <a:pt x="399264" y="1320800"/>
                  </a:lnTo>
                  <a:lnTo>
                    <a:pt x="498679" y="1295400"/>
                  </a:lnTo>
                  <a:lnTo>
                    <a:pt x="1764783" y="1295400"/>
                  </a:lnTo>
                  <a:lnTo>
                    <a:pt x="1764783" y="1270000"/>
                  </a:lnTo>
                  <a:close/>
                </a:path>
                <a:path extrusionOk="0" h="7835900" w="5084444">
                  <a:moveTo>
                    <a:pt x="4526809" y="2463800"/>
                  </a:moveTo>
                  <a:lnTo>
                    <a:pt x="4494690" y="2463800"/>
                  </a:lnTo>
                  <a:lnTo>
                    <a:pt x="4494690" y="2476500"/>
                  </a:lnTo>
                  <a:lnTo>
                    <a:pt x="4573044" y="2476500"/>
                  </a:lnTo>
                  <a:lnTo>
                    <a:pt x="4526809" y="2463800"/>
                  </a:lnTo>
                  <a:close/>
                </a:path>
                <a:path extrusionOk="0" h="7835900" w="5084444">
                  <a:moveTo>
                    <a:pt x="1824384" y="1270000"/>
                  </a:moveTo>
                  <a:lnTo>
                    <a:pt x="1764783" y="1270000"/>
                  </a:lnTo>
                  <a:lnTo>
                    <a:pt x="1764783" y="1295400"/>
                  </a:lnTo>
                  <a:lnTo>
                    <a:pt x="1812043" y="1282700"/>
                  </a:lnTo>
                  <a:lnTo>
                    <a:pt x="1824384" y="1282700"/>
                  </a:lnTo>
                  <a:lnTo>
                    <a:pt x="1824384" y="1270000"/>
                  </a:lnTo>
                  <a:close/>
                </a:path>
                <a:path extrusionOk="0" h="7835900" w="5084444">
                  <a:moveTo>
                    <a:pt x="1824384" y="1282700"/>
                  </a:moveTo>
                  <a:lnTo>
                    <a:pt x="1812043" y="1282700"/>
                  </a:lnTo>
                  <a:lnTo>
                    <a:pt x="1764783" y="1295400"/>
                  </a:lnTo>
                  <a:lnTo>
                    <a:pt x="1824384" y="1295400"/>
                  </a:lnTo>
                  <a:lnTo>
                    <a:pt x="1824384" y="1282700"/>
                  </a:lnTo>
                  <a:close/>
                </a:path>
                <a:path extrusionOk="0" h="7835900" w="5084444">
                  <a:moveTo>
                    <a:pt x="2369111" y="0"/>
                  </a:moveTo>
                  <a:lnTo>
                    <a:pt x="2352441" y="0"/>
                  </a:lnTo>
                  <a:lnTo>
                    <a:pt x="2352441" y="673100"/>
                  </a:lnTo>
                  <a:lnTo>
                    <a:pt x="2350042" y="723900"/>
                  </a:lnTo>
                  <a:lnTo>
                    <a:pt x="2342975" y="774700"/>
                  </a:lnTo>
                  <a:lnTo>
                    <a:pt x="2331448" y="825500"/>
                  </a:lnTo>
                  <a:lnTo>
                    <a:pt x="2315668" y="876300"/>
                  </a:lnTo>
                  <a:lnTo>
                    <a:pt x="2295843" y="927100"/>
                  </a:lnTo>
                  <a:lnTo>
                    <a:pt x="2272180" y="977900"/>
                  </a:lnTo>
                  <a:lnTo>
                    <a:pt x="2244887" y="1016000"/>
                  </a:lnTo>
                  <a:lnTo>
                    <a:pt x="2214170" y="1054100"/>
                  </a:lnTo>
                  <a:lnTo>
                    <a:pt x="2180237" y="1092200"/>
                  </a:lnTo>
                  <a:lnTo>
                    <a:pt x="2143302" y="1130300"/>
                  </a:lnTo>
                  <a:lnTo>
                    <a:pt x="2103579" y="1155700"/>
                  </a:lnTo>
                  <a:lnTo>
                    <a:pt x="2061274" y="1193800"/>
                  </a:lnTo>
                  <a:lnTo>
                    <a:pt x="2016594" y="1219200"/>
                  </a:lnTo>
                  <a:lnTo>
                    <a:pt x="1969744" y="1231900"/>
                  </a:lnTo>
                  <a:lnTo>
                    <a:pt x="1920932" y="1244600"/>
                  </a:lnTo>
                  <a:lnTo>
                    <a:pt x="1818245" y="1270000"/>
                  </a:lnTo>
                  <a:lnTo>
                    <a:pt x="1824384" y="1270000"/>
                  </a:lnTo>
                  <a:lnTo>
                    <a:pt x="1824384" y="1282700"/>
                  </a:lnTo>
                  <a:lnTo>
                    <a:pt x="1858302" y="1282700"/>
                  </a:lnTo>
                  <a:lnTo>
                    <a:pt x="1947282" y="1257300"/>
                  </a:lnTo>
                  <a:lnTo>
                    <a:pt x="1989735" y="1244600"/>
                  </a:lnTo>
                  <a:lnTo>
                    <a:pt x="2030651" y="1219200"/>
                  </a:lnTo>
                  <a:lnTo>
                    <a:pt x="2069898" y="1206500"/>
                  </a:lnTo>
                  <a:lnTo>
                    <a:pt x="2107342" y="1181100"/>
                  </a:lnTo>
                  <a:lnTo>
                    <a:pt x="2142848" y="1155700"/>
                  </a:lnTo>
                  <a:lnTo>
                    <a:pt x="2176283" y="1117600"/>
                  </a:lnTo>
                  <a:lnTo>
                    <a:pt x="2207512" y="1092200"/>
                  </a:lnTo>
                  <a:lnTo>
                    <a:pt x="2236403" y="1054100"/>
                  </a:lnTo>
                  <a:lnTo>
                    <a:pt x="2262822" y="1016000"/>
                  </a:lnTo>
                  <a:lnTo>
                    <a:pt x="2286635" y="977900"/>
                  </a:lnTo>
                  <a:lnTo>
                    <a:pt x="2307707" y="939800"/>
                  </a:lnTo>
                  <a:lnTo>
                    <a:pt x="2325906" y="901700"/>
                  </a:lnTo>
                  <a:lnTo>
                    <a:pt x="2341097" y="850900"/>
                  </a:lnTo>
                  <a:lnTo>
                    <a:pt x="2353147" y="812800"/>
                  </a:lnTo>
                  <a:lnTo>
                    <a:pt x="2361921" y="762000"/>
                  </a:lnTo>
                  <a:lnTo>
                    <a:pt x="2367287" y="723900"/>
                  </a:lnTo>
                  <a:lnTo>
                    <a:pt x="2369111" y="673100"/>
                  </a:lnTo>
                  <a:lnTo>
                    <a:pt x="2369111" y="0"/>
                  </a:lnTo>
                  <a:close/>
                </a:path>
              </a:pathLst>
            </a:custGeom>
            <a:solidFill>
              <a:srgbClr val="FFDD1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15227347" y="1564156"/>
              <a:ext cx="1144270" cy="1144270"/>
            </a:xfrm>
            <a:custGeom>
              <a:rect b="b" l="l" r="r" t="t"/>
              <a:pathLst>
                <a:path extrusionOk="0" h="1144270" w="1144269">
                  <a:moveTo>
                    <a:pt x="572045" y="0"/>
                  </a:moveTo>
                  <a:lnTo>
                    <a:pt x="525129" y="1896"/>
                  </a:lnTo>
                  <a:lnTo>
                    <a:pt x="479257" y="7486"/>
                  </a:lnTo>
                  <a:lnTo>
                    <a:pt x="434577" y="16624"/>
                  </a:lnTo>
                  <a:lnTo>
                    <a:pt x="391236" y="29162"/>
                  </a:lnTo>
                  <a:lnTo>
                    <a:pt x="349381" y="44953"/>
                  </a:lnTo>
                  <a:lnTo>
                    <a:pt x="309159" y="63849"/>
                  </a:lnTo>
                  <a:lnTo>
                    <a:pt x="270718" y="85703"/>
                  </a:lnTo>
                  <a:lnTo>
                    <a:pt x="234204" y="110369"/>
                  </a:lnTo>
                  <a:lnTo>
                    <a:pt x="199766" y="137698"/>
                  </a:lnTo>
                  <a:lnTo>
                    <a:pt x="167549" y="167544"/>
                  </a:lnTo>
                  <a:lnTo>
                    <a:pt x="137703" y="199760"/>
                  </a:lnTo>
                  <a:lnTo>
                    <a:pt x="110372" y="234197"/>
                  </a:lnTo>
                  <a:lnTo>
                    <a:pt x="85706" y="270710"/>
                  </a:lnTo>
                  <a:lnTo>
                    <a:pt x="63851" y="309151"/>
                  </a:lnTo>
                  <a:lnTo>
                    <a:pt x="44954" y="349372"/>
                  </a:lnTo>
                  <a:lnTo>
                    <a:pt x="29163" y="391227"/>
                  </a:lnTo>
                  <a:lnTo>
                    <a:pt x="16625" y="434567"/>
                  </a:lnTo>
                  <a:lnTo>
                    <a:pt x="7487" y="479247"/>
                  </a:lnTo>
                  <a:lnTo>
                    <a:pt x="1896" y="525118"/>
                  </a:lnTo>
                  <a:lnTo>
                    <a:pt x="0" y="572034"/>
                  </a:lnTo>
                  <a:lnTo>
                    <a:pt x="1896" y="618950"/>
                  </a:lnTo>
                  <a:lnTo>
                    <a:pt x="7487" y="664822"/>
                  </a:lnTo>
                  <a:lnTo>
                    <a:pt x="16625" y="709502"/>
                  </a:lnTo>
                  <a:lnTo>
                    <a:pt x="29163" y="752842"/>
                  </a:lnTo>
                  <a:lnTo>
                    <a:pt x="44954" y="794697"/>
                  </a:lnTo>
                  <a:lnTo>
                    <a:pt x="63851" y="834918"/>
                  </a:lnTo>
                  <a:lnTo>
                    <a:pt x="85706" y="873359"/>
                  </a:lnTo>
                  <a:lnTo>
                    <a:pt x="110372" y="909871"/>
                  </a:lnTo>
                  <a:lnTo>
                    <a:pt x="137703" y="944309"/>
                  </a:lnTo>
                  <a:lnTo>
                    <a:pt x="167549" y="976525"/>
                  </a:lnTo>
                  <a:lnTo>
                    <a:pt x="199766" y="1006371"/>
                  </a:lnTo>
                  <a:lnTo>
                    <a:pt x="234204" y="1033700"/>
                  </a:lnTo>
                  <a:lnTo>
                    <a:pt x="270718" y="1058366"/>
                  </a:lnTo>
                  <a:lnTo>
                    <a:pt x="309159" y="1080220"/>
                  </a:lnTo>
                  <a:lnTo>
                    <a:pt x="349381" y="1099116"/>
                  </a:lnTo>
                  <a:lnTo>
                    <a:pt x="391236" y="1114907"/>
                  </a:lnTo>
                  <a:lnTo>
                    <a:pt x="434577" y="1127445"/>
                  </a:lnTo>
                  <a:lnTo>
                    <a:pt x="479257" y="1136582"/>
                  </a:lnTo>
                  <a:lnTo>
                    <a:pt x="525129" y="1142173"/>
                  </a:lnTo>
                  <a:lnTo>
                    <a:pt x="572045" y="1144069"/>
                  </a:lnTo>
                  <a:lnTo>
                    <a:pt x="618961" y="1142173"/>
                  </a:lnTo>
                  <a:lnTo>
                    <a:pt x="664832" y="1136582"/>
                  </a:lnTo>
                  <a:lnTo>
                    <a:pt x="709512" y="1127445"/>
                  </a:lnTo>
                  <a:lnTo>
                    <a:pt x="752853" y="1114907"/>
                  </a:lnTo>
                  <a:lnTo>
                    <a:pt x="794707" y="1099116"/>
                  </a:lnTo>
                  <a:lnTo>
                    <a:pt x="834929" y="1080220"/>
                  </a:lnTo>
                  <a:lnTo>
                    <a:pt x="873369" y="1058366"/>
                  </a:lnTo>
                  <a:lnTo>
                    <a:pt x="909882" y="1033700"/>
                  </a:lnTo>
                  <a:lnTo>
                    <a:pt x="944320" y="1006371"/>
                  </a:lnTo>
                  <a:lnTo>
                    <a:pt x="976535" y="976525"/>
                  </a:lnTo>
                  <a:lnTo>
                    <a:pt x="1006381" y="944309"/>
                  </a:lnTo>
                  <a:lnTo>
                    <a:pt x="1033711" y="909871"/>
                  </a:lnTo>
                  <a:lnTo>
                    <a:pt x="1058376" y="873359"/>
                  </a:lnTo>
                  <a:lnTo>
                    <a:pt x="1080231" y="834918"/>
                  </a:lnTo>
                  <a:lnTo>
                    <a:pt x="1099127" y="794697"/>
                  </a:lnTo>
                  <a:lnTo>
                    <a:pt x="1114917" y="752842"/>
                  </a:lnTo>
                  <a:lnTo>
                    <a:pt x="1127455" y="709502"/>
                  </a:lnTo>
                  <a:lnTo>
                    <a:pt x="1136593" y="664822"/>
                  </a:lnTo>
                  <a:lnTo>
                    <a:pt x="1142184" y="618950"/>
                  </a:lnTo>
                  <a:lnTo>
                    <a:pt x="1144080" y="572034"/>
                  </a:lnTo>
                  <a:lnTo>
                    <a:pt x="1142184" y="525118"/>
                  </a:lnTo>
                  <a:lnTo>
                    <a:pt x="1136593" y="479247"/>
                  </a:lnTo>
                  <a:lnTo>
                    <a:pt x="1127455" y="434567"/>
                  </a:lnTo>
                  <a:lnTo>
                    <a:pt x="1114917" y="391227"/>
                  </a:lnTo>
                  <a:lnTo>
                    <a:pt x="1099127" y="349372"/>
                  </a:lnTo>
                  <a:lnTo>
                    <a:pt x="1080231" y="309151"/>
                  </a:lnTo>
                  <a:lnTo>
                    <a:pt x="1058376" y="270710"/>
                  </a:lnTo>
                  <a:lnTo>
                    <a:pt x="1033711" y="234197"/>
                  </a:lnTo>
                  <a:lnTo>
                    <a:pt x="1006381" y="199760"/>
                  </a:lnTo>
                  <a:lnTo>
                    <a:pt x="976535" y="167544"/>
                  </a:lnTo>
                  <a:lnTo>
                    <a:pt x="944320" y="137698"/>
                  </a:lnTo>
                  <a:lnTo>
                    <a:pt x="909882" y="110369"/>
                  </a:lnTo>
                  <a:lnTo>
                    <a:pt x="873369" y="85703"/>
                  </a:lnTo>
                  <a:lnTo>
                    <a:pt x="834929" y="63849"/>
                  </a:lnTo>
                  <a:lnTo>
                    <a:pt x="794707" y="44953"/>
                  </a:lnTo>
                  <a:lnTo>
                    <a:pt x="752853" y="29162"/>
                  </a:lnTo>
                  <a:lnTo>
                    <a:pt x="709512" y="16624"/>
                  </a:lnTo>
                  <a:lnTo>
                    <a:pt x="664832" y="7486"/>
                  </a:lnTo>
                  <a:lnTo>
                    <a:pt x="618961" y="1896"/>
                  </a:lnTo>
                  <a:lnTo>
                    <a:pt x="57204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15327808" y="5691841"/>
              <a:ext cx="647700" cy="537210"/>
            </a:xfrm>
            <a:custGeom>
              <a:rect b="b" l="l" r="r" t="t"/>
              <a:pathLst>
                <a:path extrusionOk="0" h="537210" w="647700">
                  <a:moveTo>
                    <a:pt x="459689" y="514908"/>
                  </a:moveTo>
                  <a:lnTo>
                    <a:pt x="456082" y="514908"/>
                  </a:lnTo>
                  <a:lnTo>
                    <a:pt x="452475" y="514908"/>
                  </a:lnTo>
                  <a:lnTo>
                    <a:pt x="452475" y="522122"/>
                  </a:lnTo>
                  <a:lnTo>
                    <a:pt x="452475" y="529932"/>
                  </a:lnTo>
                  <a:lnTo>
                    <a:pt x="195148" y="529932"/>
                  </a:lnTo>
                  <a:lnTo>
                    <a:pt x="195148" y="522122"/>
                  </a:lnTo>
                  <a:lnTo>
                    <a:pt x="231216" y="522122"/>
                  </a:lnTo>
                  <a:lnTo>
                    <a:pt x="231216" y="488315"/>
                  </a:lnTo>
                  <a:lnTo>
                    <a:pt x="416394" y="488315"/>
                  </a:lnTo>
                  <a:lnTo>
                    <a:pt x="416394" y="522122"/>
                  </a:lnTo>
                  <a:lnTo>
                    <a:pt x="452475" y="522122"/>
                  </a:lnTo>
                  <a:lnTo>
                    <a:pt x="452475" y="514908"/>
                  </a:lnTo>
                  <a:lnTo>
                    <a:pt x="423621" y="514908"/>
                  </a:lnTo>
                  <a:lnTo>
                    <a:pt x="423621" y="488315"/>
                  </a:lnTo>
                  <a:lnTo>
                    <a:pt x="423621" y="481101"/>
                  </a:lnTo>
                  <a:lnTo>
                    <a:pt x="223989" y="481101"/>
                  </a:lnTo>
                  <a:lnTo>
                    <a:pt x="223989" y="514908"/>
                  </a:lnTo>
                  <a:lnTo>
                    <a:pt x="187921" y="514908"/>
                  </a:lnTo>
                  <a:lnTo>
                    <a:pt x="187921" y="537146"/>
                  </a:lnTo>
                  <a:lnTo>
                    <a:pt x="459689" y="537146"/>
                  </a:lnTo>
                  <a:lnTo>
                    <a:pt x="459689" y="529932"/>
                  </a:lnTo>
                  <a:lnTo>
                    <a:pt x="459689" y="522122"/>
                  </a:lnTo>
                  <a:lnTo>
                    <a:pt x="459689" y="514908"/>
                  </a:lnTo>
                  <a:close/>
                </a:path>
                <a:path extrusionOk="0" h="537210" w="647700">
                  <a:moveTo>
                    <a:pt x="623544" y="433070"/>
                  </a:moveTo>
                  <a:lnTo>
                    <a:pt x="616318" y="433070"/>
                  </a:lnTo>
                  <a:lnTo>
                    <a:pt x="616318" y="440690"/>
                  </a:lnTo>
                  <a:lnTo>
                    <a:pt x="616318" y="450850"/>
                  </a:lnTo>
                  <a:lnTo>
                    <a:pt x="584428" y="450850"/>
                  </a:lnTo>
                  <a:lnTo>
                    <a:pt x="584428" y="440690"/>
                  </a:lnTo>
                  <a:lnTo>
                    <a:pt x="616318" y="440690"/>
                  </a:lnTo>
                  <a:lnTo>
                    <a:pt x="616318" y="433070"/>
                  </a:lnTo>
                  <a:lnTo>
                    <a:pt x="577202" y="433070"/>
                  </a:lnTo>
                  <a:lnTo>
                    <a:pt x="577202" y="440690"/>
                  </a:lnTo>
                  <a:lnTo>
                    <a:pt x="577202" y="450850"/>
                  </a:lnTo>
                  <a:lnTo>
                    <a:pt x="577202" y="458470"/>
                  </a:lnTo>
                  <a:lnTo>
                    <a:pt x="580809" y="458470"/>
                  </a:lnTo>
                  <a:lnTo>
                    <a:pt x="623544" y="458470"/>
                  </a:lnTo>
                  <a:lnTo>
                    <a:pt x="623544" y="454660"/>
                  </a:lnTo>
                  <a:lnTo>
                    <a:pt x="623544" y="450850"/>
                  </a:lnTo>
                  <a:lnTo>
                    <a:pt x="623544" y="440690"/>
                  </a:lnTo>
                  <a:lnTo>
                    <a:pt x="623544" y="433070"/>
                  </a:lnTo>
                  <a:close/>
                </a:path>
                <a:path extrusionOk="0" h="537210" w="647700">
                  <a:moveTo>
                    <a:pt x="623544" y="20320"/>
                  </a:moveTo>
                  <a:lnTo>
                    <a:pt x="616318" y="20320"/>
                  </a:lnTo>
                  <a:lnTo>
                    <a:pt x="616318" y="27940"/>
                  </a:lnTo>
                  <a:lnTo>
                    <a:pt x="616318" y="417830"/>
                  </a:lnTo>
                  <a:lnTo>
                    <a:pt x="31254" y="417830"/>
                  </a:lnTo>
                  <a:lnTo>
                    <a:pt x="31254" y="27940"/>
                  </a:lnTo>
                  <a:lnTo>
                    <a:pt x="616318" y="27940"/>
                  </a:lnTo>
                  <a:lnTo>
                    <a:pt x="616318" y="20320"/>
                  </a:lnTo>
                  <a:lnTo>
                    <a:pt x="24028" y="20320"/>
                  </a:lnTo>
                  <a:lnTo>
                    <a:pt x="24028" y="27940"/>
                  </a:lnTo>
                  <a:lnTo>
                    <a:pt x="24028" y="417830"/>
                  </a:lnTo>
                  <a:lnTo>
                    <a:pt x="24028" y="421640"/>
                  </a:lnTo>
                  <a:lnTo>
                    <a:pt x="24028" y="425450"/>
                  </a:lnTo>
                  <a:lnTo>
                    <a:pt x="623544" y="425450"/>
                  </a:lnTo>
                  <a:lnTo>
                    <a:pt x="623544" y="421640"/>
                  </a:lnTo>
                  <a:lnTo>
                    <a:pt x="619937" y="421640"/>
                  </a:lnTo>
                  <a:lnTo>
                    <a:pt x="623544" y="421551"/>
                  </a:lnTo>
                  <a:lnTo>
                    <a:pt x="623544" y="417931"/>
                  </a:lnTo>
                  <a:lnTo>
                    <a:pt x="619937" y="417931"/>
                  </a:lnTo>
                  <a:lnTo>
                    <a:pt x="623544" y="417830"/>
                  </a:lnTo>
                  <a:lnTo>
                    <a:pt x="623544" y="27940"/>
                  </a:lnTo>
                  <a:lnTo>
                    <a:pt x="623544" y="20320"/>
                  </a:lnTo>
                  <a:close/>
                </a:path>
                <a:path extrusionOk="0" h="537210" w="647700">
                  <a:moveTo>
                    <a:pt x="647585" y="0"/>
                  </a:moveTo>
                  <a:lnTo>
                    <a:pt x="640359" y="0"/>
                  </a:lnTo>
                  <a:lnTo>
                    <a:pt x="640359" y="7620"/>
                  </a:lnTo>
                  <a:lnTo>
                    <a:pt x="640359" y="463550"/>
                  </a:lnTo>
                  <a:lnTo>
                    <a:pt x="7213" y="463550"/>
                  </a:lnTo>
                  <a:lnTo>
                    <a:pt x="7213" y="7620"/>
                  </a:lnTo>
                  <a:lnTo>
                    <a:pt x="640359" y="7620"/>
                  </a:lnTo>
                  <a:lnTo>
                    <a:pt x="64035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46355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647585" y="469900"/>
                  </a:lnTo>
                  <a:lnTo>
                    <a:pt x="647585" y="7620"/>
                  </a:lnTo>
                  <a:lnTo>
                    <a:pt x="64758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5471201" y="5746461"/>
              <a:ext cx="417061" cy="34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"/>
            <p:cNvSpPr/>
            <p:nvPr/>
          </p:nvSpPr>
          <p:spPr>
            <a:xfrm>
              <a:off x="17105897" y="7807623"/>
              <a:ext cx="953135" cy="822325"/>
            </a:xfrm>
            <a:custGeom>
              <a:rect b="b" l="l" r="r" t="t"/>
              <a:pathLst>
                <a:path extrusionOk="0" h="822325" w="953134">
                  <a:moveTo>
                    <a:pt x="883221" y="307975"/>
                  </a:moveTo>
                  <a:lnTo>
                    <a:pt x="876007" y="304126"/>
                  </a:lnTo>
                  <a:lnTo>
                    <a:pt x="876007" y="312305"/>
                  </a:lnTo>
                  <a:lnTo>
                    <a:pt x="875995" y="709942"/>
                  </a:lnTo>
                  <a:lnTo>
                    <a:pt x="848766" y="709942"/>
                  </a:lnTo>
                  <a:lnTo>
                    <a:pt x="848766" y="692391"/>
                  </a:lnTo>
                  <a:lnTo>
                    <a:pt x="848766" y="685177"/>
                  </a:lnTo>
                  <a:lnTo>
                    <a:pt x="104190" y="685177"/>
                  </a:lnTo>
                  <a:lnTo>
                    <a:pt x="104190" y="709942"/>
                  </a:lnTo>
                  <a:lnTo>
                    <a:pt x="76974" y="709942"/>
                  </a:lnTo>
                  <a:lnTo>
                    <a:pt x="76974" y="312305"/>
                  </a:lnTo>
                  <a:lnTo>
                    <a:pt x="476491" y="99174"/>
                  </a:lnTo>
                  <a:lnTo>
                    <a:pt x="876007" y="312305"/>
                  </a:lnTo>
                  <a:lnTo>
                    <a:pt x="876007" y="304126"/>
                  </a:lnTo>
                  <a:lnTo>
                    <a:pt x="491820" y="99174"/>
                  </a:lnTo>
                  <a:lnTo>
                    <a:pt x="476491" y="91008"/>
                  </a:lnTo>
                  <a:lnTo>
                    <a:pt x="69761" y="307975"/>
                  </a:lnTo>
                  <a:lnTo>
                    <a:pt x="69761" y="717156"/>
                  </a:lnTo>
                  <a:lnTo>
                    <a:pt x="111404" y="717156"/>
                  </a:lnTo>
                  <a:lnTo>
                    <a:pt x="111404" y="709942"/>
                  </a:lnTo>
                  <a:lnTo>
                    <a:pt x="111404" y="692391"/>
                  </a:lnTo>
                  <a:lnTo>
                    <a:pt x="841552" y="692391"/>
                  </a:lnTo>
                  <a:lnTo>
                    <a:pt x="841552" y="717156"/>
                  </a:lnTo>
                  <a:lnTo>
                    <a:pt x="883221" y="717156"/>
                  </a:lnTo>
                  <a:lnTo>
                    <a:pt x="883221" y="713549"/>
                  </a:lnTo>
                  <a:lnTo>
                    <a:pt x="883221" y="709942"/>
                  </a:lnTo>
                  <a:lnTo>
                    <a:pt x="883221" y="307975"/>
                  </a:lnTo>
                  <a:close/>
                </a:path>
                <a:path extrusionOk="0" h="822325" w="953134">
                  <a:moveTo>
                    <a:pt x="900061" y="791235"/>
                  </a:moveTo>
                  <a:lnTo>
                    <a:pt x="892848" y="791235"/>
                  </a:lnTo>
                  <a:lnTo>
                    <a:pt x="892848" y="798855"/>
                  </a:lnTo>
                  <a:lnTo>
                    <a:pt x="892848" y="814095"/>
                  </a:lnTo>
                  <a:lnTo>
                    <a:pt x="59385" y="814095"/>
                  </a:lnTo>
                  <a:lnTo>
                    <a:pt x="59385" y="798855"/>
                  </a:lnTo>
                  <a:lnTo>
                    <a:pt x="892848" y="798855"/>
                  </a:lnTo>
                  <a:lnTo>
                    <a:pt x="892848" y="791235"/>
                  </a:lnTo>
                  <a:lnTo>
                    <a:pt x="52171" y="791235"/>
                  </a:lnTo>
                  <a:lnTo>
                    <a:pt x="52171" y="798855"/>
                  </a:lnTo>
                  <a:lnTo>
                    <a:pt x="52171" y="814095"/>
                  </a:lnTo>
                  <a:lnTo>
                    <a:pt x="52171" y="817905"/>
                  </a:lnTo>
                  <a:lnTo>
                    <a:pt x="52171" y="821715"/>
                  </a:lnTo>
                  <a:lnTo>
                    <a:pt x="900061" y="821715"/>
                  </a:lnTo>
                  <a:lnTo>
                    <a:pt x="900061" y="817905"/>
                  </a:lnTo>
                  <a:lnTo>
                    <a:pt x="900061" y="814298"/>
                  </a:lnTo>
                  <a:lnTo>
                    <a:pt x="896454" y="814298"/>
                  </a:lnTo>
                  <a:lnTo>
                    <a:pt x="896454" y="814095"/>
                  </a:lnTo>
                  <a:lnTo>
                    <a:pt x="900061" y="814095"/>
                  </a:lnTo>
                  <a:lnTo>
                    <a:pt x="900061" y="798855"/>
                  </a:lnTo>
                  <a:lnTo>
                    <a:pt x="900061" y="791235"/>
                  </a:lnTo>
                  <a:close/>
                </a:path>
                <a:path extrusionOk="0" h="822325" w="953134">
                  <a:moveTo>
                    <a:pt x="900061" y="737311"/>
                  </a:moveTo>
                  <a:lnTo>
                    <a:pt x="892848" y="737311"/>
                  </a:lnTo>
                  <a:lnTo>
                    <a:pt x="892848" y="743661"/>
                  </a:lnTo>
                  <a:lnTo>
                    <a:pt x="892848" y="771601"/>
                  </a:lnTo>
                  <a:lnTo>
                    <a:pt x="59385" y="771601"/>
                  </a:lnTo>
                  <a:lnTo>
                    <a:pt x="59385" y="743661"/>
                  </a:lnTo>
                  <a:lnTo>
                    <a:pt x="892848" y="743661"/>
                  </a:lnTo>
                  <a:lnTo>
                    <a:pt x="892848" y="737311"/>
                  </a:lnTo>
                  <a:lnTo>
                    <a:pt x="52171" y="737311"/>
                  </a:lnTo>
                  <a:lnTo>
                    <a:pt x="52171" y="743661"/>
                  </a:lnTo>
                  <a:lnTo>
                    <a:pt x="52171" y="771601"/>
                  </a:lnTo>
                  <a:lnTo>
                    <a:pt x="52171" y="775411"/>
                  </a:lnTo>
                  <a:lnTo>
                    <a:pt x="52171" y="779221"/>
                  </a:lnTo>
                  <a:lnTo>
                    <a:pt x="900061" y="779221"/>
                  </a:lnTo>
                  <a:lnTo>
                    <a:pt x="900061" y="775411"/>
                  </a:lnTo>
                  <a:lnTo>
                    <a:pt x="900061" y="771817"/>
                  </a:lnTo>
                  <a:lnTo>
                    <a:pt x="896454" y="771817"/>
                  </a:lnTo>
                  <a:lnTo>
                    <a:pt x="896454" y="771601"/>
                  </a:lnTo>
                  <a:lnTo>
                    <a:pt x="900061" y="771601"/>
                  </a:lnTo>
                  <a:lnTo>
                    <a:pt x="900061" y="743661"/>
                  </a:lnTo>
                  <a:lnTo>
                    <a:pt x="900061" y="737311"/>
                  </a:lnTo>
                  <a:close/>
                </a:path>
                <a:path extrusionOk="0" h="822325" w="953134">
                  <a:moveTo>
                    <a:pt x="900061" y="297878"/>
                  </a:moveTo>
                  <a:lnTo>
                    <a:pt x="892848" y="294030"/>
                  </a:lnTo>
                  <a:lnTo>
                    <a:pt x="892848" y="302196"/>
                  </a:lnTo>
                  <a:lnTo>
                    <a:pt x="892848" y="726782"/>
                  </a:lnTo>
                  <a:lnTo>
                    <a:pt x="831951" y="726782"/>
                  </a:lnTo>
                  <a:lnTo>
                    <a:pt x="831951" y="709218"/>
                  </a:lnTo>
                  <a:lnTo>
                    <a:pt x="831951" y="702005"/>
                  </a:lnTo>
                  <a:lnTo>
                    <a:pt x="121031" y="702005"/>
                  </a:lnTo>
                  <a:lnTo>
                    <a:pt x="121031" y="726782"/>
                  </a:lnTo>
                  <a:lnTo>
                    <a:pt x="60159" y="726782"/>
                  </a:lnTo>
                  <a:lnTo>
                    <a:pt x="60159" y="302196"/>
                  </a:lnTo>
                  <a:lnTo>
                    <a:pt x="473443" y="81711"/>
                  </a:lnTo>
                  <a:lnTo>
                    <a:pt x="479564" y="81711"/>
                  </a:lnTo>
                  <a:lnTo>
                    <a:pt x="892848" y="302196"/>
                  </a:lnTo>
                  <a:lnTo>
                    <a:pt x="892848" y="294030"/>
                  </a:lnTo>
                  <a:lnTo>
                    <a:pt x="494906" y="81711"/>
                  </a:lnTo>
                  <a:lnTo>
                    <a:pt x="481355" y="74485"/>
                  </a:lnTo>
                  <a:lnTo>
                    <a:pt x="480453" y="74485"/>
                  </a:lnTo>
                  <a:lnTo>
                    <a:pt x="471639" y="74485"/>
                  </a:lnTo>
                  <a:lnTo>
                    <a:pt x="52946" y="297878"/>
                  </a:lnTo>
                  <a:lnTo>
                    <a:pt x="52946" y="733996"/>
                  </a:lnTo>
                  <a:lnTo>
                    <a:pt x="128244" y="733996"/>
                  </a:lnTo>
                  <a:lnTo>
                    <a:pt x="128244" y="726782"/>
                  </a:lnTo>
                  <a:lnTo>
                    <a:pt x="128244" y="709218"/>
                  </a:lnTo>
                  <a:lnTo>
                    <a:pt x="824738" y="709218"/>
                  </a:lnTo>
                  <a:lnTo>
                    <a:pt x="824738" y="733996"/>
                  </a:lnTo>
                  <a:lnTo>
                    <a:pt x="900061" y="733996"/>
                  </a:lnTo>
                  <a:lnTo>
                    <a:pt x="900061" y="726782"/>
                  </a:lnTo>
                  <a:lnTo>
                    <a:pt x="900061" y="297878"/>
                  </a:lnTo>
                  <a:close/>
                </a:path>
                <a:path extrusionOk="0" h="822325" w="953134">
                  <a:moveTo>
                    <a:pt x="952982" y="270090"/>
                  </a:moveTo>
                  <a:lnTo>
                    <a:pt x="952969" y="257479"/>
                  </a:lnTo>
                  <a:lnTo>
                    <a:pt x="948283" y="249034"/>
                  </a:lnTo>
                  <a:lnTo>
                    <a:pt x="945756" y="247675"/>
                  </a:lnTo>
                  <a:lnTo>
                    <a:pt x="945756" y="260045"/>
                  </a:lnTo>
                  <a:lnTo>
                    <a:pt x="945756" y="268960"/>
                  </a:lnTo>
                  <a:lnTo>
                    <a:pt x="945108" y="271729"/>
                  </a:lnTo>
                  <a:lnTo>
                    <a:pt x="940587" y="280111"/>
                  </a:lnTo>
                  <a:lnTo>
                    <a:pt x="934656" y="283400"/>
                  </a:lnTo>
                  <a:lnTo>
                    <a:pt x="928497" y="283400"/>
                  </a:lnTo>
                  <a:lnTo>
                    <a:pt x="925703" y="283400"/>
                  </a:lnTo>
                  <a:lnTo>
                    <a:pt x="922972" y="282740"/>
                  </a:lnTo>
                  <a:lnTo>
                    <a:pt x="491756" y="51396"/>
                  </a:lnTo>
                  <a:lnTo>
                    <a:pt x="476491" y="43218"/>
                  </a:lnTo>
                  <a:lnTo>
                    <a:pt x="30010" y="282740"/>
                  </a:lnTo>
                  <a:lnTo>
                    <a:pt x="27228" y="283400"/>
                  </a:lnTo>
                  <a:lnTo>
                    <a:pt x="18313" y="283400"/>
                  </a:lnTo>
                  <a:lnTo>
                    <a:pt x="12369" y="280111"/>
                  </a:lnTo>
                  <a:lnTo>
                    <a:pt x="7874" y="271716"/>
                  </a:lnTo>
                  <a:lnTo>
                    <a:pt x="7226" y="268960"/>
                  </a:lnTo>
                  <a:lnTo>
                    <a:pt x="7226" y="260045"/>
                  </a:lnTo>
                  <a:lnTo>
                    <a:pt x="10515" y="254088"/>
                  </a:lnTo>
                  <a:lnTo>
                    <a:pt x="469506" y="7848"/>
                  </a:lnTo>
                  <a:lnTo>
                    <a:pt x="472249" y="7226"/>
                  </a:lnTo>
                  <a:lnTo>
                    <a:pt x="475030" y="7226"/>
                  </a:lnTo>
                  <a:lnTo>
                    <a:pt x="476491" y="7277"/>
                  </a:lnTo>
                  <a:lnTo>
                    <a:pt x="477951" y="7226"/>
                  </a:lnTo>
                  <a:lnTo>
                    <a:pt x="480720" y="7226"/>
                  </a:lnTo>
                  <a:lnTo>
                    <a:pt x="483476" y="7848"/>
                  </a:lnTo>
                  <a:lnTo>
                    <a:pt x="936675" y="250977"/>
                  </a:lnTo>
                  <a:lnTo>
                    <a:pt x="942454" y="254088"/>
                  </a:lnTo>
                  <a:lnTo>
                    <a:pt x="945756" y="260045"/>
                  </a:lnTo>
                  <a:lnTo>
                    <a:pt x="945756" y="247675"/>
                  </a:lnTo>
                  <a:lnTo>
                    <a:pt x="940092" y="244614"/>
                  </a:lnTo>
                  <a:lnTo>
                    <a:pt x="497586" y="7226"/>
                  </a:lnTo>
                  <a:lnTo>
                    <a:pt x="490956" y="3670"/>
                  </a:lnTo>
                  <a:lnTo>
                    <a:pt x="485775" y="889"/>
                  </a:lnTo>
                  <a:lnTo>
                    <a:pt x="481812" y="0"/>
                  </a:lnTo>
                  <a:lnTo>
                    <a:pt x="477951" y="12"/>
                  </a:lnTo>
                  <a:lnTo>
                    <a:pt x="476491" y="50"/>
                  </a:lnTo>
                  <a:lnTo>
                    <a:pt x="475030" y="12"/>
                  </a:lnTo>
                  <a:lnTo>
                    <a:pt x="471157" y="0"/>
                  </a:lnTo>
                  <a:lnTo>
                    <a:pt x="467194" y="889"/>
                  </a:lnTo>
                  <a:lnTo>
                    <a:pt x="4686" y="249034"/>
                  </a:lnTo>
                  <a:lnTo>
                    <a:pt x="0" y="257479"/>
                  </a:lnTo>
                  <a:lnTo>
                    <a:pt x="0" y="270090"/>
                  </a:lnTo>
                  <a:lnTo>
                    <a:pt x="939" y="274066"/>
                  </a:lnTo>
                  <a:lnTo>
                    <a:pt x="7315" y="285940"/>
                  </a:lnTo>
                  <a:lnTo>
                    <a:pt x="15760" y="290614"/>
                  </a:lnTo>
                  <a:lnTo>
                    <a:pt x="28384" y="290614"/>
                  </a:lnTo>
                  <a:lnTo>
                    <a:pt x="32359" y="289674"/>
                  </a:lnTo>
                  <a:lnTo>
                    <a:pt x="44043" y="283400"/>
                  </a:lnTo>
                  <a:lnTo>
                    <a:pt x="476491" y="51396"/>
                  </a:lnTo>
                  <a:lnTo>
                    <a:pt x="920610" y="289674"/>
                  </a:lnTo>
                  <a:lnTo>
                    <a:pt x="924598" y="290614"/>
                  </a:lnTo>
                  <a:lnTo>
                    <a:pt x="937209" y="290614"/>
                  </a:lnTo>
                  <a:lnTo>
                    <a:pt x="945642" y="285940"/>
                  </a:lnTo>
                  <a:lnTo>
                    <a:pt x="947000" y="283400"/>
                  </a:lnTo>
                  <a:lnTo>
                    <a:pt x="952042" y="274066"/>
                  </a:lnTo>
                  <a:lnTo>
                    <a:pt x="952982" y="27009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5" name="Google Shape;65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4953823" y="5802133"/>
              <a:ext cx="295736" cy="374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"/>
            <p:cNvSpPr/>
            <p:nvPr/>
          </p:nvSpPr>
          <p:spPr>
            <a:xfrm>
              <a:off x="14839450" y="5749420"/>
              <a:ext cx="236220" cy="426720"/>
            </a:xfrm>
            <a:custGeom>
              <a:rect b="b" l="l" r="r" t="t"/>
              <a:pathLst>
                <a:path extrusionOk="0" h="426720" w="236219">
                  <a:moveTo>
                    <a:pt x="183596" y="3810"/>
                  </a:moveTo>
                  <a:lnTo>
                    <a:pt x="52307" y="3810"/>
                  </a:lnTo>
                  <a:lnTo>
                    <a:pt x="44978" y="5080"/>
                  </a:lnTo>
                  <a:lnTo>
                    <a:pt x="37620" y="7620"/>
                  </a:lnTo>
                  <a:lnTo>
                    <a:pt x="30239" y="8890"/>
                  </a:lnTo>
                  <a:lnTo>
                    <a:pt x="25297" y="10160"/>
                  </a:lnTo>
                  <a:lnTo>
                    <a:pt x="20292" y="12700"/>
                  </a:lnTo>
                  <a:lnTo>
                    <a:pt x="15057" y="15240"/>
                  </a:lnTo>
                  <a:lnTo>
                    <a:pt x="12533" y="16510"/>
                  </a:lnTo>
                  <a:lnTo>
                    <a:pt x="9779" y="17780"/>
                  </a:lnTo>
                  <a:lnTo>
                    <a:pt x="6847" y="20320"/>
                  </a:lnTo>
                  <a:lnTo>
                    <a:pt x="4806" y="22860"/>
                  </a:lnTo>
                  <a:lnTo>
                    <a:pt x="3664" y="24130"/>
                  </a:lnTo>
                  <a:lnTo>
                    <a:pt x="2421" y="25413"/>
                  </a:lnTo>
                  <a:lnTo>
                    <a:pt x="931" y="27940"/>
                  </a:lnTo>
                  <a:lnTo>
                    <a:pt x="31" y="30480"/>
                  </a:lnTo>
                  <a:lnTo>
                    <a:pt x="0" y="351790"/>
                  </a:lnTo>
                  <a:lnTo>
                    <a:pt x="178" y="353060"/>
                  </a:lnTo>
                  <a:lnTo>
                    <a:pt x="9559" y="378460"/>
                  </a:lnTo>
                  <a:lnTo>
                    <a:pt x="14044" y="386080"/>
                  </a:lnTo>
                  <a:lnTo>
                    <a:pt x="44227" y="411480"/>
                  </a:lnTo>
                  <a:lnTo>
                    <a:pt x="88104" y="425450"/>
                  </a:lnTo>
                  <a:lnTo>
                    <a:pt x="103060" y="426720"/>
                  </a:lnTo>
                  <a:lnTo>
                    <a:pt x="121535" y="426720"/>
                  </a:lnTo>
                  <a:lnTo>
                    <a:pt x="121535" y="424180"/>
                  </a:lnTo>
                  <a:lnTo>
                    <a:pt x="114321" y="424180"/>
                  </a:lnTo>
                  <a:lnTo>
                    <a:pt x="114321" y="420051"/>
                  </a:lnTo>
                  <a:lnTo>
                    <a:pt x="74930" y="415290"/>
                  </a:lnTo>
                  <a:lnTo>
                    <a:pt x="35318" y="397510"/>
                  </a:lnTo>
                  <a:lnTo>
                    <a:pt x="15790" y="374650"/>
                  </a:lnTo>
                  <a:lnTo>
                    <a:pt x="13277" y="370840"/>
                  </a:lnTo>
                  <a:lnTo>
                    <a:pt x="11182" y="365760"/>
                  </a:lnTo>
                  <a:lnTo>
                    <a:pt x="8826" y="359410"/>
                  </a:lnTo>
                  <a:lnTo>
                    <a:pt x="8198" y="356870"/>
                  </a:lnTo>
                  <a:lnTo>
                    <a:pt x="7931" y="355600"/>
                  </a:lnTo>
                  <a:lnTo>
                    <a:pt x="4135" y="355600"/>
                  </a:lnTo>
                  <a:lnTo>
                    <a:pt x="7685" y="354330"/>
                  </a:lnTo>
                  <a:lnTo>
                    <a:pt x="7340" y="353060"/>
                  </a:lnTo>
                  <a:lnTo>
                    <a:pt x="7238" y="33004"/>
                  </a:lnTo>
                  <a:lnTo>
                    <a:pt x="7737" y="30480"/>
                  </a:lnTo>
                  <a:lnTo>
                    <a:pt x="8638" y="29210"/>
                  </a:lnTo>
                  <a:lnTo>
                    <a:pt x="5528" y="27940"/>
                  </a:lnTo>
                  <a:lnTo>
                    <a:pt x="9423" y="27940"/>
                  </a:lnTo>
                  <a:lnTo>
                    <a:pt x="10125" y="26670"/>
                  </a:lnTo>
                  <a:lnTo>
                    <a:pt x="11853" y="25400"/>
                  </a:lnTo>
                  <a:lnTo>
                    <a:pt x="11633" y="25400"/>
                  </a:lnTo>
                  <a:lnTo>
                    <a:pt x="9298" y="22860"/>
                  </a:lnTo>
                  <a:lnTo>
                    <a:pt x="16030" y="22860"/>
                  </a:lnTo>
                  <a:lnTo>
                    <a:pt x="18365" y="21590"/>
                  </a:lnTo>
                  <a:lnTo>
                    <a:pt x="16722" y="17780"/>
                  </a:lnTo>
                  <a:lnTo>
                    <a:pt x="27527" y="17780"/>
                  </a:lnTo>
                  <a:lnTo>
                    <a:pt x="32239" y="16510"/>
                  </a:lnTo>
                  <a:lnTo>
                    <a:pt x="39292" y="13970"/>
                  </a:lnTo>
                  <a:lnTo>
                    <a:pt x="60605" y="10160"/>
                  </a:lnTo>
                  <a:lnTo>
                    <a:pt x="103575" y="6350"/>
                  </a:lnTo>
                  <a:lnTo>
                    <a:pt x="194603" y="6350"/>
                  </a:lnTo>
                  <a:lnTo>
                    <a:pt x="190924" y="5080"/>
                  </a:lnTo>
                  <a:lnTo>
                    <a:pt x="183596" y="3810"/>
                  </a:lnTo>
                  <a:close/>
                </a:path>
                <a:path extrusionOk="0" h="426720" w="236219">
                  <a:moveTo>
                    <a:pt x="114321" y="420051"/>
                  </a:moveTo>
                  <a:lnTo>
                    <a:pt x="114321" y="424180"/>
                  </a:lnTo>
                  <a:lnTo>
                    <a:pt x="117923" y="424180"/>
                  </a:lnTo>
                  <a:lnTo>
                    <a:pt x="117933" y="420370"/>
                  </a:lnTo>
                  <a:lnTo>
                    <a:pt x="114321" y="420051"/>
                  </a:lnTo>
                  <a:close/>
                </a:path>
                <a:path extrusionOk="0" h="426720" w="236219">
                  <a:moveTo>
                    <a:pt x="114321" y="413691"/>
                  </a:moveTo>
                  <a:lnTo>
                    <a:pt x="114321" y="420051"/>
                  </a:lnTo>
                  <a:lnTo>
                    <a:pt x="117933" y="420370"/>
                  </a:lnTo>
                  <a:lnTo>
                    <a:pt x="117923" y="424180"/>
                  </a:lnTo>
                  <a:lnTo>
                    <a:pt x="121535" y="424180"/>
                  </a:lnTo>
                  <a:lnTo>
                    <a:pt x="121535" y="414020"/>
                  </a:lnTo>
                  <a:lnTo>
                    <a:pt x="117923" y="414020"/>
                  </a:lnTo>
                  <a:lnTo>
                    <a:pt x="114321" y="413691"/>
                  </a:lnTo>
                  <a:close/>
                </a:path>
                <a:path extrusionOk="0" h="426720" w="236219">
                  <a:moveTo>
                    <a:pt x="117923" y="410210"/>
                  </a:moveTo>
                  <a:lnTo>
                    <a:pt x="114321" y="410210"/>
                  </a:lnTo>
                  <a:lnTo>
                    <a:pt x="114321" y="413691"/>
                  </a:lnTo>
                  <a:lnTo>
                    <a:pt x="117923" y="414020"/>
                  </a:lnTo>
                  <a:lnTo>
                    <a:pt x="117923" y="410210"/>
                  </a:lnTo>
                  <a:close/>
                </a:path>
                <a:path extrusionOk="0" h="426720" w="236219">
                  <a:moveTo>
                    <a:pt x="121535" y="410210"/>
                  </a:moveTo>
                  <a:lnTo>
                    <a:pt x="117923" y="410210"/>
                  </a:lnTo>
                  <a:lnTo>
                    <a:pt x="117923" y="414020"/>
                  </a:lnTo>
                  <a:lnTo>
                    <a:pt x="121535" y="414020"/>
                  </a:lnTo>
                  <a:lnTo>
                    <a:pt x="121535" y="410210"/>
                  </a:lnTo>
                  <a:close/>
                </a:path>
                <a:path extrusionOk="0" h="426720" w="236219">
                  <a:moveTo>
                    <a:pt x="13559" y="44450"/>
                  </a:moveTo>
                  <a:lnTo>
                    <a:pt x="13559" y="351790"/>
                  </a:lnTo>
                  <a:lnTo>
                    <a:pt x="13884" y="353060"/>
                  </a:lnTo>
                  <a:lnTo>
                    <a:pt x="14313" y="355600"/>
                  </a:lnTo>
                  <a:lnTo>
                    <a:pt x="14941" y="356870"/>
                  </a:lnTo>
                  <a:lnTo>
                    <a:pt x="15612" y="359410"/>
                  </a:lnTo>
                  <a:lnTo>
                    <a:pt x="18952" y="368300"/>
                  </a:lnTo>
                  <a:lnTo>
                    <a:pt x="50689" y="400050"/>
                  </a:lnTo>
                  <a:lnTo>
                    <a:pt x="90060" y="411480"/>
                  </a:lnTo>
                  <a:lnTo>
                    <a:pt x="114321" y="413691"/>
                  </a:lnTo>
                  <a:lnTo>
                    <a:pt x="114321" y="410210"/>
                  </a:lnTo>
                  <a:lnTo>
                    <a:pt x="121535" y="410210"/>
                  </a:lnTo>
                  <a:lnTo>
                    <a:pt x="121535" y="406400"/>
                  </a:lnTo>
                  <a:lnTo>
                    <a:pt x="104423" y="406400"/>
                  </a:lnTo>
                  <a:lnTo>
                    <a:pt x="91111" y="405130"/>
                  </a:lnTo>
                  <a:lnTo>
                    <a:pt x="50166" y="391160"/>
                  </a:lnTo>
                  <a:lnTo>
                    <a:pt x="23716" y="360680"/>
                  </a:lnTo>
                  <a:lnTo>
                    <a:pt x="21318" y="353060"/>
                  </a:lnTo>
                  <a:lnTo>
                    <a:pt x="20952" y="351790"/>
                  </a:lnTo>
                  <a:lnTo>
                    <a:pt x="20721" y="350520"/>
                  </a:lnTo>
                  <a:lnTo>
                    <a:pt x="20774" y="55929"/>
                  </a:lnTo>
                  <a:lnTo>
                    <a:pt x="20585" y="55880"/>
                  </a:lnTo>
                  <a:lnTo>
                    <a:pt x="15601" y="53340"/>
                  </a:lnTo>
                  <a:lnTo>
                    <a:pt x="17161" y="50800"/>
                  </a:lnTo>
                  <a:lnTo>
                    <a:pt x="27643" y="50800"/>
                  </a:lnTo>
                  <a:lnTo>
                    <a:pt x="23224" y="49530"/>
                  </a:lnTo>
                  <a:lnTo>
                    <a:pt x="13559" y="44450"/>
                  </a:lnTo>
                  <a:close/>
                </a:path>
                <a:path extrusionOk="0" h="426720" w="236219">
                  <a:moveTo>
                    <a:pt x="7666" y="354336"/>
                  </a:moveTo>
                  <a:lnTo>
                    <a:pt x="4135" y="355600"/>
                  </a:lnTo>
                  <a:lnTo>
                    <a:pt x="7931" y="355600"/>
                  </a:lnTo>
                  <a:lnTo>
                    <a:pt x="7666" y="354336"/>
                  </a:lnTo>
                  <a:close/>
                </a:path>
                <a:path extrusionOk="0" h="426720" w="236219">
                  <a:moveTo>
                    <a:pt x="222317" y="50800"/>
                  </a:moveTo>
                  <a:lnTo>
                    <a:pt x="218705" y="50800"/>
                  </a:lnTo>
                  <a:lnTo>
                    <a:pt x="220286" y="53340"/>
                  </a:lnTo>
                  <a:lnTo>
                    <a:pt x="215323" y="55880"/>
                  </a:lnTo>
                  <a:lnTo>
                    <a:pt x="215134" y="55929"/>
                  </a:lnTo>
                  <a:lnTo>
                    <a:pt x="215103" y="83820"/>
                  </a:lnTo>
                  <a:lnTo>
                    <a:pt x="225228" y="74930"/>
                  </a:lnTo>
                  <a:lnTo>
                    <a:pt x="218705" y="74930"/>
                  </a:lnTo>
                  <a:lnTo>
                    <a:pt x="216297" y="72390"/>
                  </a:lnTo>
                  <a:lnTo>
                    <a:pt x="220663" y="68580"/>
                  </a:lnTo>
                  <a:lnTo>
                    <a:pt x="222227" y="67310"/>
                  </a:lnTo>
                  <a:lnTo>
                    <a:pt x="222317" y="50800"/>
                  </a:lnTo>
                  <a:close/>
                </a:path>
                <a:path extrusionOk="0" h="426720" w="236219">
                  <a:moveTo>
                    <a:pt x="222317" y="67236"/>
                  </a:moveTo>
                  <a:lnTo>
                    <a:pt x="220663" y="68580"/>
                  </a:lnTo>
                  <a:lnTo>
                    <a:pt x="216297" y="72390"/>
                  </a:lnTo>
                  <a:lnTo>
                    <a:pt x="218705" y="74930"/>
                  </a:lnTo>
                  <a:lnTo>
                    <a:pt x="222317" y="74930"/>
                  </a:lnTo>
                  <a:lnTo>
                    <a:pt x="222317" y="67236"/>
                  </a:lnTo>
                  <a:close/>
                </a:path>
                <a:path extrusionOk="0" h="426720" w="236219">
                  <a:moveTo>
                    <a:pt x="235877" y="62230"/>
                  </a:moveTo>
                  <a:lnTo>
                    <a:pt x="230254" y="62230"/>
                  </a:lnTo>
                  <a:lnTo>
                    <a:pt x="232265" y="64770"/>
                  </a:lnTo>
                  <a:lnTo>
                    <a:pt x="225354" y="64770"/>
                  </a:lnTo>
                  <a:lnTo>
                    <a:pt x="222317" y="67236"/>
                  </a:lnTo>
                  <a:lnTo>
                    <a:pt x="222317" y="74930"/>
                  </a:lnTo>
                  <a:lnTo>
                    <a:pt x="225228" y="74930"/>
                  </a:lnTo>
                  <a:lnTo>
                    <a:pt x="229657" y="71120"/>
                  </a:lnTo>
                  <a:lnTo>
                    <a:pt x="235877" y="67310"/>
                  </a:lnTo>
                  <a:lnTo>
                    <a:pt x="235877" y="64770"/>
                  </a:lnTo>
                  <a:lnTo>
                    <a:pt x="228652" y="64770"/>
                  </a:lnTo>
                  <a:lnTo>
                    <a:pt x="228652" y="63060"/>
                  </a:lnTo>
                  <a:lnTo>
                    <a:pt x="235877" y="63060"/>
                  </a:lnTo>
                  <a:lnTo>
                    <a:pt x="235877" y="62230"/>
                  </a:lnTo>
                  <a:close/>
                </a:path>
                <a:path extrusionOk="0" h="426720" w="236219">
                  <a:moveTo>
                    <a:pt x="27643" y="50800"/>
                  </a:moveTo>
                  <a:lnTo>
                    <a:pt x="20774" y="50800"/>
                  </a:lnTo>
                  <a:lnTo>
                    <a:pt x="20804" y="55937"/>
                  </a:lnTo>
                  <a:lnTo>
                    <a:pt x="30229" y="58420"/>
                  </a:lnTo>
                  <a:lnTo>
                    <a:pt x="37616" y="60960"/>
                  </a:lnTo>
                  <a:lnTo>
                    <a:pt x="59589" y="64770"/>
                  </a:lnTo>
                  <a:lnTo>
                    <a:pt x="103382" y="68580"/>
                  </a:lnTo>
                  <a:lnTo>
                    <a:pt x="132539" y="68580"/>
                  </a:lnTo>
                  <a:lnTo>
                    <a:pt x="176287" y="64770"/>
                  </a:lnTo>
                  <a:lnTo>
                    <a:pt x="198282" y="60960"/>
                  </a:lnTo>
                  <a:lnTo>
                    <a:pt x="89234" y="60960"/>
                  </a:lnTo>
                  <a:lnTo>
                    <a:pt x="74901" y="59690"/>
                  </a:lnTo>
                  <a:lnTo>
                    <a:pt x="60595" y="57150"/>
                  </a:lnTo>
                  <a:lnTo>
                    <a:pt x="53476" y="57150"/>
                  </a:lnTo>
                  <a:lnTo>
                    <a:pt x="46371" y="55880"/>
                  </a:lnTo>
                  <a:lnTo>
                    <a:pt x="39283" y="53340"/>
                  </a:lnTo>
                  <a:lnTo>
                    <a:pt x="32218" y="52070"/>
                  </a:lnTo>
                  <a:lnTo>
                    <a:pt x="27643" y="50800"/>
                  </a:lnTo>
                  <a:close/>
                </a:path>
                <a:path extrusionOk="0" h="426720" w="236219">
                  <a:moveTo>
                    <a:pt x="230254" y="62230"/>
                  </a:moveTo>
                  <a:lnTo>
                    <a:pt x="228652" y="63060"/>
                  </a:lnTo>
                  <a:lnTo>
                    <a:pt x="228652" y="64770"/>
                  </a:lnTo>
                  <a:lnTo>
                    <a:pt x="232265" y="64770"/>
                  </a:lnTo>
                  <a:lnTo>
                    <a:pt x="230254" y="6223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24202" y="25400"/>
                  </a:lnTo>
                  <a:lnTo>
                    <a:pt x="227176" y="29210"/>
                  </a:lnTo>
                  <a:lnTo>
                    <a:pt x="227972" y="30480"/>
                  </a:lnTo>
                  <a:lnTo>
                    <a:pt x="228673" y="31750"/>
                  </a:lnTo>
                  <a:lnTo>
                    <a:pt x="228652" y="63060"/>
                  </a:lnTo>
                  <a:lnTo>
                    <a:pt x="230254" y="62230"/>
                  </a:lnTo>
                  <a:lnTo>
                    <a:pt x="235877" y="62230"/>
                  </a:lnTo>
                  <a:lnTo>
                    <a:pt x="235867" y="30480"/>
                  </a:lnTo>
                  <a:lnTo>
                    <a:pt x="234704" y="27940"/>
                  </a:lnTo>
                  <a:lnTo>
                    <a:pt x="233977" y="26670"/>
                  </a:lnTo>
                  <a:lnTo>
                    <a:pt x="230212" y="26670"/>
                  </a:lnTo>
                  <a:lnTo>
                    <a:pt x="233249" y="25400"/>
                  </a:lnTo>
                  <a:close/>
                </a:path>
                <a:path extrusionOk="0" h="426720" w="236219">
                  <a:moveTo>
                    <a:pt x="222317" y="44450"/>
                  </a:moveTo>
                  <a:lnTo>
                    <a:pt x="212674" y="49530"/>
                  </a:lnTo>
                  <a:lnTo>
                    <a:pt x="208255" y="50800"/>
                  </a:lnTo>
                  <a:lnTo>
                    <a:pt x="203648" y="52070"/>
                  </a:lnTo>
                  <a:lnTo>
                    <a:pt x="196609" y="53340"/>
                  </a:lnTo>
                  <a:lnTo>
                    <a:pt x="189536" y="55880"/>
                  </a:lnTo>
                  <a:lnTo>
                    <a:pt x="182427" y="57150"/>
                  </a:lnTo>
                  <a:lnTo>
                    <a:pt x="175282" y="57150"/>
                  </a:lnTo>
                  <a:lnTo>
                    <a:pt x="160980" y="59690"/>
                  </a:lnTo>
                  <a:lnTo>
                    <a:pt x="146660" y="60960"/>
                  </a:lnTo>
                  <a:lnTo>
                    <a:pt x="198282" y="60960"/>
                  </a:lnTo>
                  <a:lnTo>
                    <a:pt x="205648" y="58420"/>
                  </a:lnTo>
                  <a:lnTo>
                    <a:pt x="215103" y="55937"/>
                  </a:lnTo>
                  <a:lnTo>
                    <a:pt x="215103" y="50800"/>
                  </a:lnTo>
                  <a:lnTo>
                    <a:pt x="222317" y="50800"/>
                  </a:lnTo>
                  <a:lnTo>
                    <a:pt x="222317" y="44450"/>
                  </a:lnTo>
                  <a:close/>
                </a:path>
                <a:path extrusionOk="0" h="426720" w="236219">
                  <a:moveTo>
                    <a:pt x="218705" y="50800"/>
                  </a:moveTo>
                  <a:lnTo>
                    <a:pt x="215103" y="50800"/>
                  </a:lnTo>
                  <a:lnTo>
                    <a:pt x="215103" y="55937"/>
                  </a:lnTo>
                  <a:lnTo>
                    <a:pt x="215323" y="55880"/>
                  </a:lnTo>
                  <a:lnTo>
                    <a:pt x="220286" y="53340"/>
                  </a:lnTo>
                  <a:lnTo>
                    <a:pt x="218705" y="50800"/>
                  </a:lnTo>
                  <a:close/>
                </a:path>
                <a:path extrusionOk="0" h="426720" w="236219">
                  <a:moveTo>
                    <a:pt x="20774" y="50800"/>
                  </a:moveTo>
                  <a:lnTo>
                    <a:pt x="17161" y="50800"/>
                  </a:lnTo>
                  <a:lnTo>
                    <a:pt x="15601" y="53340"/>
                  </a:lnTo>
                  <a:lnTo>
                    <a:pt x="20585" y="55880"/>
                  </a:lnTo>
                  <a:lnTo>
                    <a:pt x="20774" y="55929"/>
                  </a:lnTo>
                  <a:lnTo>
                    <a:pt x="20774" y="50800"/>
                  </a:lnTo>
                  <a:close/>
                </a:path>
                <a:path extrusionOk="0" h="426720" w="236219">
                  <a:moveTo>
                    <a:pt x="174392" y="50800"/>
                  </a:moveTo>
                  <a:lnTo>
                    <a:pt x="61505" y="50800"/>
                  </a:lnTo>
                  <a:lnTo>
                    <a:pt x="75530" y="53340"/>
                  </a:lnTo>
                  <a:lnTo>
                    <a:pt x="89638" y="54610"/>
                  </a:lnTo>
                  <a:lnTo>
                    <a:pt x="146258" y="54610"/>
                  </a:lnTo>
                  <a:lnTo>
                    <a:pt x="160366" y="53340"/>
                  </a:lnTo>
                  <a:lnTo>
                    <a:pt x="174392" y="50800"/>
                  </a:lnTo>
                  <a:close/>
                </a:path>
                <a:path extrusionOk="0" h="426720" w="236219">
                  <a:moveTo>
                    <a:pt x="132096" y="12700"/>
                  </a:moveTo>
                  <a:lnTo>
                    <a:pt x="103780" y="12700"/>
                  </a:lnTo>
                  <a:lnTo>
                    <a:pt x="61516" y="16510"/>
                  </a:lnTo>
                  <a:lnTo>
                    <a:pt x="40726" y="20320"/>
                  </a:lnTo>
                  <a:lnTo>
                    <a:pt x="33988" y="22860"/>
                  </a:lnTo>
                  <a:lnTo>
                    <a:pt x="25106" y="25413"/>
                  </a:lnTo>
                  <a:lnTo>
                    <a:pt x="14853" y="31802"/>
                  </a:lnTo>
                  <a:lnTo>
                    <a:pt x="12676" y="34282"/>
                  </a:lnTo>
                  <a:lnTo>
                    <a:pt x="14889" y="36830"/>
                  </a:lnTo>
                  <a:lnTo>
                    <a:pt x="15842" y="38100"/>
                  </a:lnTo>
                  <a:lnTo>
                    <a:pt x="17360" y="39370"/>
                  </a:lnTo>
                  <a:lnTo>
                    <a:pt x="19224" y="40640"/>
                  </a:lnTo>
                  <a:lnTo>
                    <a:pt x="25140" y="43180"/>
                  </a:lnTo>
                  <a:lnTo>
                    <a:pt x="33978" y="45720"/>
                  </a:lnTo>
                  <a:lnTo>
                    <a:pt x="40722" y="46990"/>
                  </a:lnTo>
                  <a:lnTo>
                    <a:pt x="47588" y="49530"/>
                  </a:lnTo>
                  <a:lnTo>
                    <a:pt x="54532" y="50800"/>
                  </a:lnTo>
                  <a:lnTo>
                    <a:pt x="181370" y="50800"/>
                  </a:lnTo>
                  <a:lnTo>
                    <a:pt x="188312" y="49530"/>
                  </a:lnTo>
                  <a:lnTo>
                    <a:pt x="191742" y="48260"/>
                  </a:lnTo>
                  <a:lnTo>
                    <a:pt x="117975" y="48260"/>
                  </a:lnTo>
                  <a:lnTo>
                    <a:pt x="104006" y="46990"/>
                  </a:lnTo>
                  <a:lnTo>
                    <a:pt x="90082" y="46990"/>
                  </a:lnTo>
                  <a:lnTo>
                    <a:pt x="62511" y="44450"/>
                  </a:lnTo>
                  <a:lnTo>
                    <a:pt x="35977" y="39370"/>
                  </a:lnTo>
                  <a:lnTo>
                    <a:pt x="27747" y="36830"/>
                  </a:lnTo>
                  <a:lnTo>
                    <a:pt x="20114" y="36830"/>
                  </a:lnTo>
                  <a:lnTo>
                    <a:pt x="18716" y="35560"/>
                  </a:lnTo>
                  <a:lnTo>
                    <a:pt x="18240" y="35560"/>
                  </a:lnTo>
                  <a:lnTo>
                    <a:pt x="18413" y="35284"/>
                  </a:lnTo>
                  <a:lnTo>
                    <a:pt x="17327" y="34282"/>
                  </a:lnTo>
                  <a:lnTo>
                    <a:pt x="18462" y="33255"/>
                  </a:lnTo>
                  <a:lnTo>
                    <a:pt x="18240" y="33020"/>
                  </a:lnTo>
                  <a:lnTo>
                    <a:pt x="18721" y="33020"/>
                  </a:lnTo>
                  <a:lnTo>
                    <a:pt x="20125" y="31750"/>
                  </a:lnTo>
                  <a:lnTo>
                    <a:pt x="23580" y="31750"/>
                  </a:lnTo>
                  <a:lnTo>
                    <a:pt x="22784" y="30480"/>
                  </a:lnTo>
                  <a:lnTo>
                    <a:pt x="31800" y="30480"/>
                  </a:lnTo>
                  <a:lnTo>
                    <a:pt x="35988" y="29210"/>
                  </a:lnTo>
                  <a:lnTo>
                    <a:pt x="55715" y="25400"/>
                  </a:lnTo>
                  <a:lnTo>
                    <a:pt x="76242" y="21590"/>
                  </a:lnTo>
                  <a:lnTo>
                    <a:pt x="90078" y="21590"/>
                  </a:lnTo>
                  <a:lnTo>
                    <a:pt x="103989" y="20320"/>
                  </a:lnTo>
                  <a:lnTo>
                    <a:pt x="195178" y="20320"/>
                  </a:lnTo>
                  <a:lnTo>
                    <a:pt x="174403" y="16510"/>
                  </a:lnTo>
                  <a:lnTo>
                    <a:pt x="132096" y="12700"/>
                  </a:lnTo>
                  <a:close/>
                </a:path>
                <a:path extrusionOk="0" h="426720" w="236219">
                  <a:moveTo>
                    <a:pt x="213090" y="34296"/>
                  </a:moveTo>
                  <a:lnTo>
                    <a:pt x="173387" y="44450"/>
                  </a:lnTo>
                  <a:lnTo>
                    <a:pt x="145818" y="46990"/>
                  </a:lnTo>
                  <a:lnTo>
                    <a:pt x="131906" y="46990"/>
                  </a:lnTo>
                  <a:lnTo>
                    <a:pt x="117975" y="48260"/>
                  </a:lnTo>
                  <a:lnTo>
                    <a:pt x="191742" y="48260"/>
                  </a:lnTo>
                  <a:lnTo>
                    <a:pt x="195173" y="46990"/>
                  </a:lnTo>
                  <a:lnTo>
                    <a:pt x="201910" y="45720"/>
                  </a:lnTo>
                  <a:lnTo>
                    <a:pt x="221281" y="36830"/>
                  </a:lnTo>
                  <a:lnTo>
                    <a:pt x="215941" y="36830"/>
                  </a:lnTo>
                  <a:lnTo>
                    <a:pt x="215040" y="35560"/>
                  </a:lnTo>
                  <a:lnTo>
                    <a:pt x="214558" y="35560"/>
                  </a:lnTo>
                  <a:lnTo>
                    <a:pt x="213090" y="34296"/>
                  </a:lnTo>
                  <a:close/>
                </a:path>
                <a:path extrusionOk="0" h="426720" w="236219">
                  <a:moveTo>
                    <a:pt x="19214" y="34051"/>
                  </a:moveTo>
                  <a:lnTo>
                    <a:pt x="18418" y="35284"/>
                  </a:lnTo>
                  <a:lnTo>
                    <a:pt x="20114" y="36830"/>
                  </a:lnTo>
                  <a:lnTo>
                    <a:pt x="20700" y="35560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20666" y="31802"/>
                  </a:moveTo>
                  <a:lnTo>
                    <a:pt x="19258" y="33983"/>
                  </a:lnTo>
                  <a:lnTo>
                    <a:pt x="20700" y="35560"/>
                  </a:lnTo>
                  <a:lnTo>
                    <a:pt x="20177" y="36830"/>
                  </a:lnTo>
                  <a:lnTo>
                    <a:pt x="27747" y="36830"/>
                  </a:lnTo>
                  <a:lnTo>
                    <a:pt x="25287" y="35560"/>
                  </a:lnTo>
                  <a:lnTo>
                    <a:pt x="21329" y="35560"/>
                  </a:lnTo>
                  <a:lnTo>
                    <a:pt x="22770" y="34346"/>
                  </a:lnTo>
                  <a:lnTo>
                    <a:pt x="21320" y="33004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16357" y="34282"/>
                  </a:moveTo>
                  <a:lnTo>
                    <a:pt x="215040" y="35560"/>
                  </a:lnTo>
                  <a:lnTo>
                    <a:pt x="215941" y="36830"/>
                  </a:lnTo>
                  <a:lnTo>
                    <a:pt x="217249" y="35560"/>
                  </a:lnTo>
                  <a:lnTo>
                    <a:pt x="215291" y="355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455" y="35360"/>
                  </a:moveTo>
                  <a:lnTo>
                    <a:pt x="215941" y="36830"/>
                  </a:lnTo>
                  <a:lnTo>
                    <a:pt x="221281" y="36830"/>
                  </a:lnTo>
                  <a:lnTo>
                    <a:pt x="222422" y="35560"/>
                  </a:lnTo>
                  <a:lnTo>
                    <a:pt x="217658" y="35560"/>
                  </a:lnTo>
                  <a:lnTo>
                    <a:pt x="217455" y="35360"/>
                  </a:lnTo>
                  <a:close/>
                </a:path>
                <a:path extrusionOk="0" h="426720" w="236219">
                  <a:moveTo>
                    <a:pt x="18416" y="35287"/>
                  </a:moveTo>
                  <a:lnTo>
                    <a:pt x="18240" y="35560"/>
                  </a:lnTo>
                  <a:lnTo>
                    <a:pt x="18716" y="35560"/>
                  </a:lnTo>
                  <a:lnTo>
                    <a:pt x="18416" y="35287"/>
                  </a:lnTo>
                  <a:close/>
                </a:path>
                <a:path extrusionOk="0" h="426720" w="236219">
                  <a:moveTo>
                    <a:pt x="19224" y="34036"/>
                  </a:moveTo>
                  <a:lnTo>
                    <a:pt x="20638" y="35560"/>
                  </a:lnTo>
                  <a:lnTo>
                    <a:pt x="19224" y="34036"/>
                  </a:lnTo>
                  <a:close/>
                </a:path>
                <a:path extrusionOk="0" h="426720" w="236219">
                  <a:moveTo>
                    <a:pt x="22833" y="34293"/>
                  </a:moveTo>
                  <a:lnTo>
                    <a:pt x="21329" y="35560"/>
                  </a:lnTo>
                  <a:lnTo>
                    <a:pt x="25287" y="35560"/>
                  </a:lnTo>
                  <a:lnTo>
                    <a:pt x="22833" y="34293"/>
                  </a:lnTo>
                  <a:close/>
                </a:path>
                <a:path extrusionOk="0" h="426720" w="236219">
                  <a:moveTo>
                    <a:pt x="215260" y="31750"/>
                  </a:moveTo>
                  <a:lnTo>
                    <a:pt x="214579" y="33020"/>
                  </a:lnTo>
                  <a:lnTo>
                    <a:pt x="213112" y="34282"/>
                  </a:lnTo>
                  <a:lnTo>
                    <a:pt x="214558" y="35560"/>
                  </a:lnTo>
                  <a:lnTo>
                    <a:pt x="215040" y="35560"/>
                  </a:lnTo>
                  <a:lnTo>
                    <a:pt x="216357" y="34282"/>
                  </a:lnTo>
                  <a:lnTo>
                    <a:pt x="215071" y="33020"/>
                  </a:lnTo>
                  <a:lnTo>
                    <a:pt x="215595" y="32281"/>
                  </a:lnTo>
                  <a:lnTo>
                    <a:pt x="215260" y="31750"/>
                  </a:lnTo>
                  <a:close/>
                </a:path>
                <a:path extrusionOk="0" h="426720" w="236219">
                  <a:moveTo>
                    <a:pt x="216422" y="34346"/>
                  </a:moveTo>
                  <a:lnTo>
                    <a:pt x="215291" y="35560"/>
                  </a:lnTo>
                  <a:lnTo>
                    <a:pt x="217249" y="35560"/>
                  </a:lnTo>
                  <a:lnTo>
                    <a:pt x="217455" y="353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503" y="35313"/>
                  </a:moveTo>
                  <a:lnTo>
                    <a:pt x="217658" y="35560"/>
                  </a:lnTo>
                  <a:lnTo>
                    <a:pt x="217503" y="35313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7533" y="35284"/>
                  </a:lnTo>
                  <a:lnTo>
                    <a:pt x="217658" y="35560"/>
                  </a:lnTo>
                  <a:lnTo>
                    <a:pt x="222422" y="35560"/>
                  </a:lnTo>
                  <a:lnTo>
                    <a:pt x="223556" y="34282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16704" y="34044"/>
                  </a:moveTo>
                  <a:lnTo>
                    <a:pt x="216422" y="34346"/>
                  </a:lnTo>
                  <a:lnTo>
                    <a:pt x="217455" y="35360"/>
                  </a:lnTo>
                  <a:lnTo>
                    <a:pt x="216704" y="34044"/>
                  </a:lnTo>
                  <a:close/>
                </a:path>
                <a:path extrusionOk="0" h="426720" w="236219">
                  <a:moveTo>
                    <a:pt x="217470" y="33221"/>
                  </a:moveTo>
                  <a:lnTo>
                    <a:pt x="216709" y="34051"/>
                  </a:lnTo>
                  <a:lnTo>
                    <a:pt x="217503" y="35313"/>
                  </a:lnTo>
                  <a:lnTo>
                    <a:pt x="218550" y="34282"/>
                  </a:lnTo>
                  <a:lnTo>
                    <a:pt x="217470" y="33221"/>
                  </a:lnTo>
                  <a:close/>
                </a:path>
                <a:path extrusionOk="0" h="426720" w="236219">
                  <a:moveTo>
                    <a:pt x="19199" y="34036"/>
                  </a:moveTo>
                  <a:lnTo>
                    <a:pt x="18416" y="35287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18462" y="33255"/>
                  </a:moveTo>
                  <a:lnTo>
                    <a:pt x="17327" y="34282"/>
                  </a:lnTo>
                  <a:lnTo>
                    <a:pt x="18413" y="35284"/>
                  </a:lnTo>
                  <a:lnTo>
                    <a:pt x="19189" y="34051"/>
                  </a:lnTo>
                  <a:lnTo>
                    <a:pt x="18462" y="33255"/>
                  </a:lnTo>
                  <a:close/>
                </a:path>
                <a:path extrusionOk="0" h="426720" w="236219">
                  <a:moveTo>
                    <a:pt x="216665" y="33983"/>
                  </a:moveTo>
                  <a:lnTo>
                    <a:pt x="216357" y="34282"/>
                  </a:lnTo>
                  <a:lnTo>
                    <a:pt x="216696" y="34051"/>
                  </a:lnTo>
                  <a:close/>
                </a:path>
                <a:path extrusionOk="0" h="426720" w="236219">
                  <a:moveTo>
                    <a:pt x="220150" y="30480"/>
                  </a:moveTo>
                  <a:lnTo>
                    <a:pt x="213124" y="30480"/>
                  </a:lnTo>
                  <a:lnTo>
                    <a:pt x="211532" y="33020"/>
                  </a:lnTo>
                  <a:lnTo>
                    <a:pt x="213090" y="34296"/>
                  </a:lnTo>
                  <a:lnTo>
                    <a:pt x="214588" y="33004"/>
                  </a:lnTo>
                  <a:lnTo>
                    <a:pt x="215260" y="31750"/>
                  </a:lnTo>
                  <a:lnTo>
                    <a:pt x="221176" y="31750"/>
                  </a:lnTo>
                  <a:lnTo>
                    <a:pt x="220150" y="30480"/>
                  </a:lnTo>
                  <a:close/>
                </a:path>
                <a:path extrusionOk="0" h="426720" w="236219">
                  <a:moveTo>
                    <a:pt x="23580" y="31750"/>
                  </a:moveTo>
                  <a:lnTo>
                    <a:pt x="20700" y="31750"/>
                  </a:lnTo>
                  <a:lnTo>
                    <a:pt x="21329" y="33020"/>
                  </a:lnTo>
                  <a:lnTo>
                    <a:pt x="22833" y="34293"/>
                  </a:lnTo>
                  <a:lnTo>
                    <a:pt x="24428" y="33020"/>
                  </a:lnTo>
                  <a:lnTo>
                    <a:pt x="23580" y="31750"/>
                  </a:lnTo>
                  <a:close/>
                </a:path>
                <a:path extrusionOk="0" h="426720" w="236219">
                  <a:moveTo>
                    <a:pt x="219867" y="33020"/>
                  </a:moveTo>
                  <a:lnTo>
                    <a:pt x="217658" y="33020"/>
                  </a:lnTo>
                  <a:lnTo>
                    <a:pt x="217479" y="33211"/>
                  </a:lnTo>
                  <a:lnTo>
                    <a:pt x="218566" y="34282"/>
                  </a:lnTo>
                  <a:lnTo>
                    <a:pt x="219867" y="33020"/>
                  </a:lnTo>
                  <a:close/>
                </a:path>
                <a:path extrusionOk="0" h="426720" w="236219">
                  <a:moveTo>
                    <a:pt x="215595" y="32281"/>
                  </a:moveTo>
                  <a:lnTo>
                    <a:pt x="215071" y="33020"/>
                  </a:lnTo>
                  <a:lnTo>
                    <a:pt x="216357" y="34282"/>
                  </a:lnTo>
                  <a:lnTo>
                    <a:pt x="216665" y="33983"/>
                  </a:lnTo>
                  <a:lnTo>
                    <a:pt x="215595" y="32281"/>
                  </a:lnTo>
                  <a:close/>
                </a:path>
                <a:path extrusionOk="0" h="426720" w="236219">
                  <a:moveTo>
                    <a:pt x="217460" y="33211"/>
                  </a:moveTo>
                  <a:lnTo>
                    <a:pt x="216665" y="33983"/>
                  </a:lnTo>
                  <a:lnTo>
                    <a:pt x="217439" y="33255"/>
                  </a:lnTo>
                  <a:close/>
                </a:path>
                <a:path extrusionOk="0" h="426720" w="236219">
                  <a:moveTo>
                    <a:pt x="18465" y="33252"/>
                  </a:moveTo>
                  <a:lnTo>
                    <a:pt x="19199" y="34036"/>
                  </a:lnTo>
                  <a:lnTo>
                    <a:pt x="18465" y="3325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19232" y="33983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20125" y="31750"/>
                  </a:lnTo>
                  <a:lnTo>
                    <a:pt x="18468" y="33255"/>
                  </a:lnTo>
                  <a:lnTo>
                    <a:pt x="19209" y="34020"/>
                  </a:lnTo>
                  <a:lnTo>
                    <a:pt x="20638" y="3175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595" y="32281"/>
                  </a:lnTo>
                  <a:lnTo>
                    <a:pt x="216665" y="33983"/>
                  </a:lnTo>
                  <a:lnTo>
                    <a:pt x="217460" y="3321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18721" y="33020"/>
                  </a:moveTo>
                  <a:lnTo>
                    <a:pt x="18240" y="33020"/>
                  </a:lnTo>
                  <a:lnTo>
                    <a:pt x="18465" y="33252"/>
                  </a:lnTo>
                  <a:lnTo>
                    <a:pt x="18721" y="33020"/>
                  </a:lnTo>
                  <a:close/>
                </a:path>
                <a:path extrusionOk="0" h="426720" w="236219">
                  <a:moveTo>
                    <a:pt x="217658" y="33020"/>
                  </a:moveTo>
                  <a:lnTo>
                    <a:pt x="217460" y="33211"/>
                  </a:lnTo>
                  <a:lnTo>
                    <a:pt x="217658" y="33020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5972" y="31750"/>
                  </a:lnTo>
                  <a:lnTo>
                    <a:pt x="217460" y="33211"/>
                  </a:lnTo>
                  <a:lnTo>
                    <a:pt x="217658" y="33020"/>
                  </a:lnTo>
                  <a:lnTo>
                    <a:pt x="219867" y="33020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2784" y="30480"/>
                  </a:moveTo>
                  <a:lnTo>
                    <a:pt x="24376" y="33020"/>
                  </a:lnTo>
                  <a:lnTo>
                    <a:pt x="22784" y="30480"/>
                  </a:lnTo>
                  <a:close/>
                </a:path>
                <a:path extrusionOk="0" h="426720" w="236219">
                  <a:moveTo>
                    <a:pt x="24418" y="33004"/>
                  </a:moveTo>
                  <a:close/>
                </a:path>
                <a:path extrusionOk="0" h="426720" w="236219">
                  <a:moveTo>
                    <a:pt x="211499" y="33007"/>
                  </a:moveTo>
                  <a:close/>
                </a:path>
                <a:path extrusionOk="0" h="426720" w="236219">
                  <a:moveTo>
                    <a:pt x="213124" y="30480"/>
                  </a:moveTo>
                  <a:lnTo>
                    <a:pt x="211501" y="33004"/>
                  </a:lnTo>
                  <a:lnTo>
                    <a:pt x="213124" y="30480"/>
                  </a:lnTo>
                  <a:close/>
                </a:path>
                <a:path extrusionOk="0" h="426720" w="236219">
                  <a:moveTo>
                    <a:pt x="195178" y="20320"/>
                  </a:moveTo>
                  <a:lnTo>
                    <a:pt x="131888" y="20320"/>
                  </a:lnTo>
                  <a:lnTo>
                    <a:pt x="145814" y="21590"/>
                  </a:lnTo>
                  <a:lnTo>
                    <a:pt x="159666" y="21590"/>
                  </a:lnTo>
                  <a:lnTo>
                    <a:pt x="180270" y="25413"/>
                  </a:lnTo>
                  <a:lnTo>
                    <a:pt x="199920" y="29210"/>
                  </a:lnTo>
                  <a:lnTo>
                    <a:pt x="204108" y="30480"/>
                  </a:lnTo>
                  <a:lnTo>
                    <a:pt x="208161" y="31750"/>
                  </a:lnTo>
                  <a:lnTo>
                    <a:pt x="211501" y="33004"/>
                  </a:lnTo>
                  <a:lnTo>
                    <a:pt x="213124" y="30480"/>
                  </a:lnTo>
                  <a:lnTo>
                    <a:pt x="220150" y="30480"/>
                  </a:lnTo>
                  <a:lnTo>
                    <a:pt x="218491" y="29170"/>
                  </a:lnTo>
                  <a:lnTo>
                    <a:pt x="216726" y="27940"/>
                  </a:lnTo>
                  <a:lnTo>
                    <a:pt x="210757" y="25400"/>
                  </a:lnTo>
                  <a:lnTo>
                    <a:pt x="201920" y="22860"/>
                  </a:lnTo>
                  <a:lnTo>
                    <a:pt x="195178" y="20320"/>
                  </a:lnTo>
                  <a:close/>
                </a:path>
                <a:path extrusionOk="0" h="426720" w="236219">
                  <a:moveTo>
                    <a:pt x="31800" y="30480"/>
                  </a:moveTo>
                  <a:lnTo>
                    <a:pt x="22784" y="30480"/>
                  </a:lnTo>
                  <a:lnTo>
                    <a:pt x="24418" y="33004"/>
                  </a:lnTo>
                  <a:lnTo>
                    <a:pt x="27737" y="31750"/>
                  </a:lnTo>
                  <a:lnTo>
                    <a:pt x="31800" y="3048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260" y="31750"/>
                  </a:lnTo>
                  <a:lnTo>
                    <a:pt x="215595" y="3228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20700" y="31750"/>
                  </a:moveTo>
                  <a:close/>
                </a:path>
                <a:path extrusionOk="0" h="426720" w="236219">
                  <a:moveTo>
                    <a:pt x="5528" y="27940"/>
                  </a:moveTo>
                  <a:lnTo>
                    <a:pt x="8512" y="29210"/>
                  </a:lnTo>
                  <a:lnTo>
                    <a:pt x="5528" y="27940"/>
                  </a:lnTo>
                  <a:close/>
                </a:path>
                <a:path extrusionOk="0" h="426720" w="236219">
                  <a:moveTo>
                    <a:pt x="8541" y="29170"/>
                  </a:moveTo>
                  <a:close/>
                </a:path>
                <a:path extrusionOk="0" h="426720" w="236219">
                  <a:moveTo>
                    <a:pt x="9423" y="27940"/>
                  </a:moveTo>
                  <a:lnTo>
                    <a:pt x="5528" y="27940"/>
                  </a:lnTo>
                  <a:lnTo>
                    <a:pt x="8541" y="29170"/>
                  </a:lnTo>
                  <a:lnTo>
                    <a:pt x="9423" y="2794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30212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33257" y="25413"/>
                  </a:moveTo>
                  <a:lnTo>
                    <a:pt x="230212" y="26670"/>
                  </a:lnTo>
                  <a:lnTo>
                    <a:pt x="233977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26118" y="17780"/>
                  </a:moveTo>
                  <a:lnTo>
                    <a:pt x="219155" y="17780"/>
                  </a:lnTo>
                  <a:lnTo>
                    <a:pt x="217564" y="21590"/>
                  </a:lnTo>
                  <a:lnTo>
                    <a:pt x="219857" y="22860"/>
                  </a:lnTo>
                  <a:lnTo>
                    <a:pt x="224223" y="25400"/>
                  </a:lnTo>
                  <a:lnTo>
                    <a:pt x="233249" y="25400"/>
                  </a:lnTo>
                  <a:lnTo>
                    <a:pt x="231940" y="22860"/>
                  </a:lnTo>
                  <a:lnTo>
                    <a:pt x="230307" y="21562"/>
                  </a:lnTo>
                  <a:lnTo>
                    <a:pt x="226118" y="17780"/>
                  </a:lnTo>
                  <a:close/>
                </a:path>
                <a:path extrusionOk="0" h="426720" w="236219">
                  <a:moveTo>
                    <a:pt x="9298" y="22860"/>
                  </a:moveTo>
                  <a:lnTo>
                    <a:pt x="11633" y="25400"/>
                  </a:lnTo>
                  <a:lnTo>
                    <a:pt x="11773" y="25320"/>
                  </a:lnTo>
                  <a:lnTo>
                    <a:pt x="9298" y="22860"/>
                  </a:lnTo>
                  <a:close/>
                </a:path>
                <a:path extrusionOk="0" h="426720" w="236219">
                  <a:moveTo>
                    <a:pt x="11773" y="25320"/>
                  </a:moveTo>
                  <a:lnTo>
                    <a:pt x="11633" y="25400"/>
                  </a:lnTo>
                  <a:lnTo>
                    <a:pt x="11853" y="25400"/>
                  </a:lnTo>
                  <a:close/>
                </a:path>
                <a:path extrusionOk="0" h="426720" w="236219">
                  <a:moveTo>
                    <a:pt x="16030" y="22860"/>
                  </a:moveTo>
                  <a:lnTo>
                    <a:pt x="9298" y="22860"/>
                  </a:lnTo>
                  <a:lnTo>
                    <a:pt x="11773" y="25320"/>
                  </a:lnTo>
                  <a:lnTo>
                    <a:pt x="13884" y="24130"/>
                  </a:lnTo>
                  <a:lnTo>
                    <a:pt x="16030" y="22860"/>
                  </a:lnTo>
                  <a:close/>
                </a:path>
                <a:path extrusionOk="0" h="426720" w="236219">
                  <a:moveTo>
                    <a:pt x="16722" y="17780"/>
                  </a:moveTo>
                  <a:lnTo>
                    <a:pt x="18303" y="21590"/>
                  </a:lnTo>
                  <a:lnTo>
                    <a:pt x="16722" y="17780"/>
                  </a:lnTo>
                  <a:close/>
                </a:path>
                <a:path extrusionOk="0" h="426720" w="236219">
                  <a:moveTo>
                    <a:pt x="18353" y="21562"/>
                  </a:moveTo>
                  <a:close/>
                </a:path>
                <a:path extrusionOk="0" h="426720" w="236219">
                  <a:moveTo>
                    <a:pt x="217513" y="21562"/>
                  </a:moveTo>
                  <a:close/>
                </a:path>
                <a:path extrusionOk="0" h="426720" w="236219">
                  <a:moveTo>
                    <a:pt x="219155" y="17780"/>
                  </a:moveTo>
                  <a:lnTo>
                    <a:pt x="217513" y="21562"/>
                  </a:lnTo>
                  <a:lnTo>
                    <a:pt x="219155" y="17780"/>
                  </a:lnTo>
                  <a:close/>
                </a:path>
                <a:path extrusionOk="0" h="426720" w="236219">
                  <a:moveTo>
                    <a:pt x="27527" y="17780"/>
                  </a:moveTo>
                  <a:lnTo>
                    <a:pt x="16722" y="17780"/>
                  </a:lnTo>
                  <a:lnTo>
                    <a:pt x="18353" y="21562"/>
                  </a:lnTo>
                  <a:lnTo>
                    <a:pt x="22962" y="19050"/>
                  </a:lnTo>
                  <a:lnTo>
                    <a:pt x="27527" y="17780"/>
                  </a:lnTo>
                  <a:close/>
                </a:path>
                <a:path extrusionOk="0" h="426720" w="236219">
                  <a:moveTo>
                    <a:pt x="194603" y="6350"/>
                  </a:moveTo>
                  <a:lnTo>
                    <a:pt x="132313" y="6350"/>
                  </a:lnTo>
                  <a:lnTo>
                    <a:pt x="175303" y="10160"/>
                  </a:lnTo>
                  <a:lnTo>
                    <a:pt x="196610" y="13970"/>
                  </a:lnTo>
                  <a:lnTo>
                    <a:pt x="203658" y="16510"/>
                  </a:lnTo>
                  <a:lnTo>
                    <a:pt x="212967" y="19050"/>
                  </a:lnTo>
                  <a:lnTo>
                    <a:pt x="217513" y="21562"/>
                  </a:lnTo>
                  <a:lnTo>
                    <a:pt x="219155" y="17780"/>
                  </a:lnTo>
                  <a:lnTo>
                    <a:pt x="226118" y="17780"/>
                  </a:lnTo>
                  <a:lnTo>
                    <a:pt x="223333" y="16510"/>
                  </a:lnTo>
                  <a:lnTo>
                    <a:pt x="210569" y="10160"/>
                  </a:lnTo>
                  <a:lnTo>
                    <a:pt x="205658" y="8890"/>
                  </a:lnTo>
                  <a:lnTo>
                    <a:pt x="198282" y="7620"/>
                  </a:lnTo>
                  <a:lnTo>
                    <a:pt x="194603" y="6350"/>
                  </a:lnTo>
                  <a:close/>
                </a:path>
                <a:path extrusionOk="0" h="426720" w="236219">
                  <a:moveTo>
                    <a:pt x="147105" y="0"/>
                  </a:moveTo>
                  <a:lnTo>
                    <a:pt x="88786" y="0"/>
                  </a:lnTo>
                  <a:lnTo>
                    <a:pt x="74193" y="1270"/>
                  </a:lnTo>
                  <a:lnTo>
                    <a:pt x="59600" y="3810"/>
                  </a:lnTo>
                  <a:lnTo>
                    <a:pt x="176308" y="3810"/>
                  </a:lnTo>
                  <a:lnTo>
                    <a:pt x="161701" y="1270"/>
                  </a:lnTo>
                  <a:lnTo>
                    <a:pt x="14710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7" name="Google Shape;67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14869145" y="5844028"/>
              <a:ext cx="175022" cy="264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5068060" y="5852338"/>
              <a:ext cx="140784" cy="134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Google Shape;69;p1"/>
            <p:cNvSpPr/>
            <p:nvPr/>
          </p:nvSpPr>
          <p:spPr>
            <a:xfrm>
              <a:off x="14824292" y="8166627"/>
              <a:ext cx="2681605" cy="1649095"/>
            </a:xfrm>
            <a:custGeom>
              <a:rect b="b" l="l" r="r" t="t"/>
              <a:pathLst>
                <a:path extrusionOk="0" h="1649095" w="2681605">
                  <a:moveTo>
                    <a:pt x="332257" y="1640611"/>
                  </a:moveTo>
                  <a:lnTo>
                    <a:pt x="329425" y="1626565"/>
                  </a:lnTo>
                  <a:lnTo>
                    <a:pt x="321729" y="1615097"/>
                  </a:lnTo>
                  <a:lnTo>
                    <a:pt x="310273" y="1607375"/>
                  </a:lnTo>
                  <a:lnTo>
                    <a:pt x="296252" y="1604543"/>
                  </a:lnTo>
                  <a:lnTo>
                    <a:pt x="0" y="1604619"/>
                  </a:lnTo>
                  <a:lnTo>
                    <a:pt x="8674" y="1613331"/>
                  </a:lnTo>
                  <a:lnTo>
                    <a:pt x="15290" y="1623796"/>
                  </a:lnTo>
                  <a:lnTo>
                    <a:pt x="19532" y="1635645"/>
                  </a:lnTo>
                  <a:lnTo>
                    <a:pt x="21056" y="1648548"/>
                  </a:lnTo>
                  <a:lnTo>
                    <a:pt x="332257" y="1648548"/>
                  </a:lnTo>
                  <a:lnTo>
                    <a:pt x="332257" y="1640611"/>
                  </a:lnTo>
                  <a:close/>
                </a:path>
                <a:path extrusionOk="0" h="1649095" w="2681605">
                  <a:moveTo>
                    <a:pt x="2681427" y="0"/>
                  </a:moveTo>
                  <a:lnTo>
                    <a:pt x="2475674" y="0"/>
                  </a:lnTo>
                  <a:lnTo>
                    <a:pt x="2475674" y="343966"/>
                  </a:lnTo>
                  <a:lnTo>
                    <a:pt x="2681427" y="343966"/>
                  </a:lnTo>
                  <a:lnTo>
                    <a:pt x="26814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15068652" y="8977712"/>
              <a:ext cx="45085" cy="782320"/>
            </a:xfrm>
            <a:custGeom>
              <a:rect b="b" l="l" r="r" t="t"/>
              <a:pathLst>
                <a:path extrusionOk="0" h="782320" w="45084">
                  <a:moveTo>
                    <a:pt x="44792" y="203"/>
                  </a:moveTo>
                  <a:lnTo>
                    <a:pt x="41186" y="203"/>
                  </a:lnTo>
                  <a:lnTo>
                    <a:pt x="41186" y="0"/>
                  </a:lnTo>
                  <a:lnTo>
                    <a:pt x="37566" y="0"/>
                  </a:lnTo>
                  <a:lnTo>
                    <a:pt x="37566" y="7620"/>
                  </a:lnTo>
                  <a:lnTo>
                    <a:pt x="3756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37566" y="7620"/>
                  </a:lnTo>
                  <a:lnTo>
                    <a:pt x="3756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4792" y="782320"/>
                  </a:lnTo>
                  <a:lnTo>
                    <a:pt x="44792" y="774700"/>
                  </a:lnTo>
                  <a:lnTo>
                    <a:pt x="44792" y="7620"/>
                  </a:lnTo>
                  <a:lnTo>
                    <a:pt x="41186" y="7620"/>
                  </a:lnTo>
                  <a:lnTo>
                    <a:pt x="41186" y="7429"/>
                  </a:lnTo>
                  <a:lnTo>
                    <a:pt x="44792" y="7429"/>
                  </a:lnTo>
                  <a:lnTo>
                    <a:pt x="4479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14821294" y="8833383"/>
              <a:ext cx="288925" cy="130810"/>
            </a:xfrm>
            <a:custGeom>
              <a:rect b="b" l="l" r="r" t="t"/>
              <a:pathLst>
                <a:path extrusionOk="0" h="130809" w="288925">
                  <a:moveTo>
                    <a:pt x="144267" y="0"/>
                  </a:moveTo>
                  <a:lnTo>
                    <a:pt x="101116" y="6535"/>
                  </a:lnTo>
                  <a:lnTo>
                    <a:pt x="63142" y="24823"/>
                  </a:lnTo>
                  <a:lnTo>
                    <a:pt x="32317" y="52885"/>
                  </a:lnTo>
                  <a:lnTo>
                    <a:pt x="10613" y="88742"/>
                  </a:lnTo>
                  <a:lnTo>
                    <a:pt x="0" y="130414"/>
                  </a:lnTo>
                  <a:lnTo>
                    <a:pt x="288546" y="130414"/>
                  </a:lnTo>
                  <a:lnTo>
                    <a:pt x="277926" y="88742"/>
                  </a:lnTo>
                  <a:lnTo>
                    <a:pt x="256217" y="52885"/>
                  </a:lnTo>
                  <a:lnTo>
                    <a:pt x="225389" y="24823"/>
                  </a:lnTo>
                  <a:lnTo>
                    <a:pt x="187415" y="6535"/>
                  </a:lnTo>
                  <a:lnTo>
                    <a:pt x="14426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14817687" y="8977712"/>
              <a:ext cx="242570" cy="782320"/>
            </a:xfrm>
            <a:custGeom>
              <a:rect b="b" l="l" r="r" t="t"/>
              <a:pathLst>
                <a:path extrusionOk="0" h="782320" w="242569">
                  <a:moveTo>
                    <a:pt x="48133" y="203"/>
                  </a:moveTo>
                  <a:lnTo>
                    <a:pt x="44513" y="203"/>
                  </a:lnTo>
                  <a:lnTo>
                    <a:pt x="44513" y="0"/>
                  </a:lnTo>
                  <a:lnTo>
                    <a:pt x="40906" y="0"/>
                  </a:lnTo>
                  <a:lnTo>
                    <a:pt x="40906" y="7620"/>
                  </a:lnTo>
                  <a:lnTo>
                    <a:pt x="4090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40906" y="7620"/>
                  </a:lnTo>
                  <a:lnTo>
                    <a:pt x="4090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8133" y="782320"/>
                  </a:lnTo>
                  <a:lnTo>
                    <a:pt x="48133" y="774700"/>
                  </a:lnTo>
                  <a:lnTo>
                    <a:pt x="48133" y="7620"/>
                  </a:lnTo>
                  <a:lnTo>
                    <a:pt x="44513" y="7620"/>
                  </a:lnTo>
                  <a:lnTo>
                    <a:pt x="44513" y="7429"/>
                  </a:lnTo>
                  <a:lnTo>
                    <a:pt x="48133" y="7429"/>
                  </a:lnTo>
                  <a:lnTo>
                    <a:pt x="48133" y="203"/>
                  </a:lnTo>
                  <a:close/>
                </a:path>
                <a:path extrusionOk="0" h="782320" w="242569">
                  <a:moveTo>
                    <a:pt x="95326" y="203"/>
                  </a:moveTo>
                  <a:lnTo>
                    <a:pt x="91732" y="203"/>
                  </a:lnTo>
                  <a:lnTo>
                    <a:pt x="91732" y="0"/>
                  </a:lnTo>
                  <a:lnTo>
                    <a:pt x="88112" y="0"/>
                  </a:lnTo>
                  <a:lnTo>
                    <a:pt x="88112" y="7620"/>
                  </a:lnTo>
                  <a:lnTo>
                    <a:pt x="88112" y="774700"/>
                  </a:lnTo>
                  <a:lnTo>
                    <a:pt x="63995" y="774700"/>
                  </a:lnTo>
                  <a:lnTo>
                    <a:pt x="63995" y="7620"/>
                  </a:lnTo>
                  <a:lnTo>
                    <a:pt x="88112" y="7620"/>
                  </a:lnTo>
                  <a:lnTo>
                    <a:pt x="88112" y="0"/>
                  </a:lnTo>
                  <a:lnTo>
                    <a:pt x="56769" y="0"/>
                  </a:lnTo>
                  <a:lnTo>
                    <a:pt x="56769" y="3810"/>
                  </a:lnTo>
                  <a:lnTo>
                    <a:pt x="56769" y="7620"/>
                  </a:lnTo>
                  <a:lnTo>
                    <a:pt x="56769" y="774700"/>
                  </a:lnTo>
                  <a:lnTo>
                    <a:pt x="56769" y="782320"/>
                  </a:lnTo>
                  <a:lnTo>
                    <a:pt x="95326" y="782320"/>
                  </a:lnTo>
                  <a:lnTo>
                    <a:pt x="95326" y="774700"/>
                  </a:lnTo>
                  <a:lnTo>
                    <a:pt x="95326" y="7620"/>
                  </a:lnTo>
                  <a:lnTo>
                    <a:pt x="91732" y="7620"/>
                  </a:lnTo>
                  <a:lnTo>
                    <a:pt x="91732" y="7429"/>
                  </a:lnTo>
                  <a:lnTo>
                    <a:pt x="95326" y="7429"/>
                  </a:lnTo>
                  <a:lnTo>
                    <a:pt x="95326" y="203"/>
                  </a:lnTo>
                  <a:close/>
                </a:path>
                <a:path extrusionOk="0" h="782320" w="242569">
                  <a:moveTo>
                    <a:pt x="145542" y="203"/>
                  </a:moveTo>
                  <a:lnTo>
                    <a:pt x="141935" y="203"/>
                  </a:lnTo>
                  <a:lnTo>
                    <a:pt x="141935" y="0"/>
                  </a:lnTo>
                  <a:lnTo>
                    <a:pt x="138328" y="0"/>
                  </a:lnTo>
                  <a:lnTo>
                    <a:pt x="138328" y="7620"/>
                  </a:lnTo>
                  <a:lnTo>
                    <a:pt x="138328" y="774700"/>
                  </a:lnTo>
                  <a:lnTo>
                    <a:pt x="111340" y="774700"/>
                  </a:lnTo>
                  <a:lnTo>
                    <a:pt x="111340" y="7620"/>
                  </a:lnTo>
                  <a:lnTo>
                    <a:pt x="138328" y="7620"/>
                  </a:lnTo>
                  <a:lnTo>
                    <a:pt x="138328" y="0"/>
                  </a:lnTo>
                  <a:lnTo>
                    <a:pt x="104127" y="0"/>
                  </a:lnTo>
                  <a:lnTo>
                    <a:pt x="104127" y="3810"/>
                  </a:lnTo>
                  <a:lnTo>
                    <a:pt x="104127" y="7620"/>
                  </a:lnTo>
                  <a:lnTo>
                    <a:pt x="104127" y="774700"/>
                  </a:lnTo>
                  <a:lnTo>
                    <a:pt x="104127" y="782320"/>
                  </a:lnTo>
                  <a:lnTo>
                    <a:pt x="145542" y="782320"/>
                  </a:lnTo>
                  <a:lnTo>
                    <a:pt x="145542" y="774700"/>
                  </a:lnTo>
                  <a:lnTo>
                    <a:pt x="145542" y="7620"/>
                  </a:lnTo>
                  <a:lnTo>
                    <a:pt x="141935" y="7620"/>
                  </a:lnTo>
                  <a:lnTo>
                    <a:pt x="141935" y="7429"/>
                  </a:lnTo>
                  <a:lnTo>
                    <a:pt x="145542" y="7429"/>
                  </a:lnTo>
                  <a:lnTo>
                    <a:pt x="145542" y="203"/>
                  </a:lnTo>
                  <a:close/>
                </a:path>
                <a:path extrusionOk="0" h="782320" w="242569">
                  <a:moveTo>
                    <a:pt x="192913" y="203"/>
                  </a:moveTo>
                  <a:lnTo>
                    <a:pt x="189293" y="203"/>
                  </a:lnTo>
                  <a:lnTo>
                    <a:pt x="189293" y="0"/>
                  </a:lnTo>
                  <a:lnTo>
                    <a:pt x="185686" y="0"/>
                  </a:lnTo>
                  <a:lnTo>
                    <a:pt x="185686" y="7620"/>
                  </a:lnTo>
                  <a:lnTo>
                    <a:pt x="185686" y="774700"/>
                  </a:lnTo>
                  <a:lnTo>
                    <a:pt x="161544" y="774700"/>
                  </a:lnTo>
                  <a:lnTo>
                    <a:pt x="161544" y="7620"/>
                  </a:lnTo>
                  <a:lnTo>
                    <a:pt x="185686" y="7620"/>
                  </a:lnTo>
                  <a:lnTo>
                    <a:pt x="185686" y="0"/>
                  </a:lnTo>
                  <a:lnTo>
                    <a:pt x="154330" y="0"/>
                  </a:lnTo>
                  <a:lnTo>
                    <a:pt x="154330" y="3810"/>
                  </a:lnTo>
                  <a:lnTo>
                    <a:pt x="154330" y="7620"/>
                  </a:lnTo>
                  <a:lnTo>
                    <a:pt x="154330" y="774700"/>
                  </a:lnTo>
                  <a:lnTo>
                    <a:pt x="154330" y="782320"/>
                  </a:lnTo>
                  <a:lnTo>
                    <a:pt x="192913" y="782320"/>
                  </a:lnTo>
                  <a:lnTo>
                    <a:pt x="192913" y="774700"/>
                  </a:lnTo>
                  <a:lnTo>
                    <a:pt x="192913" y="7620"/>
                  </a:lnTo>
                  <a:lnTo>
                    <a:pt x="189293" y="7620"/>
                  </a:lnTo>
                  <a:lnTo>
                    <a:pt x="189293" y="7429"/>
                  </a:lnTo>
                  <a:lnTo>
                    <a:pt x="192913" y="7429"/>
                  </a:lnTo>
                  <a:lnTo>
                    <a:pt x="192913" y="203"/>
                  </a:lnTo>
                  <a:close/>
                </a:path>
                <a:path extrusionOk="0" h="782320" w="242569">
                  <a:moveTo>
                    <a:pt x="242252" y="203"/>
                  </a:moveTo>
                  <a:lnTo>
                    <a:pt x="238645" y="203"/>
                  </a:lnTo>
                  <a:lnTo>
                    <a:pt x="238645" y="0"/>
                  </a:lnTo>
                  <a:lnTo>
                    <a:pt x="235038" y="0"/>
                  </a:lnTo>
                  <a:lnTo>
                    <a:pt x="235038" y="7620"/>
                  </a:lnTo>
                  <a:lnTo>
                    <a:pt x="235038" y="774700"/>
                  </a:lnTo>
                  <a:lnTo>
                    <a:pt x="208826" y="774700"/>
                  </a:lnTo>
                  <a:lnTo>
                    <a:pt x="208826" y="7620"/>
                  </a:lnTo>
                  <a:lnTo>
                    <a:pt x="235038" y="7620"/>
                  </a:lnTo>
                  <a:lnTo>
                    <a:pt x="235038" y="0"/>
                  </a:lnTo>
                  <a:lnTo>
                    <a:pt x="201612" y="0"/>
                  </a:lnTo>
                  <a:lnTo>
                    <a:pt x="201612" y="3810"/>
                  </a:lnTo>
                  <a:lnTo>
                    <a:pt x="201612" y="7620"/>
                  </a:lnTo>
                  <a:lnTo>
                    <a:pt x="201612" y="774700"/>
                  </a:lnTo>
                  <a:lnTo>
                    <a:pt x="201612" y="782320"/>
                  </a:lnTo>
                  <a:lnTo>
                    <a:pt x="242252" y="782320"/>
                  </a:lnTo>
                  <a:lnTo>
                    <a:pt x="242252" y="774700"/>
                  </a:lnTo>
                  <a:lnTo>
                    <a:pt x="242252" y="7620"/>
                  </a:lnTo>
                  <a:lnTo>
                    <a:pt x="238645" y="7620"/>
                  </a:lnTo>
                  <a:lnTo>
                    <a:pt x="238645" y="7429"/>
                  </a:lnTo>
                  <a:lnTo>
                    <a:pt x="242252" y="7429"/>
                  </a:lnTo>
                  <a:lnTo>
                    <a:pt x="24225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14367895" y="9765883"/>
              <a:ext cx="457200" cy="55244"/>
            </a:xfrm>
            <a:custGeom>
              <a:rect b="b" l="l" r="r" t="t"/>
              <a:pathLst>
                <a:path extrusionOk="0" h="55245" w="457200">
                  <a:moveTo>
                    <a:pt x="412175" y="0"/>
                  </a:moveTo>
                  <a:lnTo>
                    <a:pt x="44783" y="0"/>
                  </a:lnTo>
                  <a:lnTo>
                    <a:pt x="27361" y="3520"/>
                  </a:lnTo>
                  <a:lnTo>
                    <a:pt x="13125" y="13121"/>
                  </a:lnTo>
                  <a:lnTo>
                    <a:pt x="3522" y="27356"/>
                  </a:lnTo>
                  <a:lnTo>
                    <a:pt x="0" y="44783"/>
                  </a:lnTo>
                  <a:lnTo>
                    <a:pt x="0" y="54637"/>
                  </a:lnTo>
                  <a:lnTo>
                    <a:pt x="456823" y="54637"/>
                  </a:lnTo>
                  <a:lnTo>
                    <a:pt x="456823" y="44783"/>
                  </a:lnTo>
                  <a:lnTo>
                    <a:pt x="453312" y="27356"/>
                  </a:lnTo>
                  <a:lnTo>
                    <a:pt x="443739" y="13121"/>
                  </a:lnTo>
                  <a:lnTo>
                    <a:pt x="429546" y="3520"/>
                  </a:lnTo>
                  <a:lnTo>
                    <a:pt x="41217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4721752" y="9075425"/>
              <a:ext cx="52705" cy="676910"/>
            </a:xfrm>
            <a:custGeom>
              <a:rect b="b" l="l" r="r" t="t"/>
              <a:pathLst>
                <a:path extrusionOk="0" h="676909" w="52705">
                  <a:moveTo>
                    <a:pt x="52641" y="203"/>
                  </a:moveTo>
                  <a:lnTo>
                    <a:pt x="49047" y="203"/>
                  </a:lnTo>
                  <a:lnTo>
                    <a:pt x="49047" y="0"/>
                  </a:lnTo>
                  <a:lnTo>
                    <a:pt x="45427" y="0"/>
                  </a:lnTo>
                  <a:lnTo>
                    <a:pt x="45427" y="7620"/>
                  </a:lnTo>
                  <a:lnTo>
                    <a:pt x="45427" y="670560"/>
                  </a:lnTo>
                  <a:lnTo>
                    <a:pt x="7213" y="670560"/>
                  </a:lnTo>
                  <a:lnTo>
                    <a:pt x="7213" y="7620"/>
                  </a:lnTo>
                  <a:lnTo>
                    <a:pt x="45427" y="7620"/>
                  </a:lnTo>
                  <a:lnTo>
                    <a:pt x="45427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670560"/>
                  </a:lnTo>
                  <a:lnTo>
                    <a:pt x="0" y="676910"/>
                  </a:lnTo>
                  <a:lnTo>
                    <a:pt x="52641" y="676910"/>
                  </a:lnTo>
                  <a:lnTo>
                    <a:pt x="52641" y="670560"/>
                  </a:lnTo>
                  <a:lnTo>
                    <a:pt x="52641" y="7620"/>
                  </a:lnTo>
                  <a:lnTo>
                    <a:pt x="49047" y="7620"/>
                  </a:lnTo>
                  <a:lnTo>
                    <a:pt x="49047" y="7416"/>
                  </a:lnTo>
                  <a:lnTo>
                    <a:pt x="52641" y="7416"/>
                  </a:lnTo>
                  <a:lnTo>
                    <a:pt x="52641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14421899" y="8900166"/>
              <a:ext cx="349250" cy="158115"/>
            </a:xfrm>
            <a:custGeom>
              <a:rect b="b" l="l" r="r" t="t"/>
              <a:pathLst>
                <a:path extrusionOk="0" h="158115" w="349250">
                  <a:moveTo>
                    <a:pt x="174403" y="0"/>
                  </a:moveTo>
                  <a:lnTo>
                    <a:pt x="130554" y="5530"/>
                  </a:lnTo>
                  <a:lnTo>
                    <a:pt x="90775" y="21199"/>
                  </a:lnTo>
                  <a:lnTo>
                    <a:pt x="56448" y="45621"/>
                  </a:lnTo>
                  <a:lnTo>
                    <a:pt x="28955" y="77411"/>
                  </a:lnTo>
                  <a:lnTo>
                    <a:pt x="9678" y="115184"/>
                  </a:lnTo>
                  <a:lnTo>
                    <a:pt x="0" y="157555"/>
                  </a:lnTo>
                  <a:lnTo>
                    <a:pt x="348900" y="157555"/>
                  </a:lnTo>
                  <a:lnTo>
                    <a:pt x="339207" y="115184"/>
                  </a:lnTo>
                  <a:lnTo>
                    <a:pt x="319911" y="77411"/>
                  </a:lnTo>
                  <a:lnTo>
                    <a:pt x="292396" y="45621"/>
                  </a:lnTo>
                  <a:lnTo>
                    <a:pt x="258050" y="21199"/>
                  </a:lnTo>
                  <a:lnTo>
                    <a:pt x="218257" y="5530"/>
                  </a:lnTo>
                  <a:lnTo>
                    <a:pt x="174403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14418285" y="3737031"/>
              <a:ext cx="2896235" cy="6015355"/>
            </a:xfrm>
            <a:custGeom>
              <a:rect b="b" l="l" r="r" t="t"/>
              <a:pathLst>
                <a:path extrusionOk="0" h="6015355" w="2896234">
                  <a:moveTo>
                    <a:pt x="56565" y="5338597"/>
                  </a:moveTo>
                  <a:lnTo>
                    <a:pt x="52946" y="5338597"/>
                  </a:lnTo>
                  <a:lnTo>
                    <a:pt x="52946" y="5338394"/>
                  </a:lnTo>
                  <a:lnTo>
                    <a:pt x="49339" y="5338394"/>
                  </a:lnTo>
                  <a:lnTo>
                    <a:pt x="49339" y="5346014"/>
                  </a:lnTo>
                  <a:lnTo>
                    <a:pt x="49339" y="6008954"/>
                  </a:lnTo>
                  <a:lnTo>
                    <a:pt x="7213" y="6008954"/>
                  </a:lnTo>
                  <a:lnTo>
                    <a:pt x="7213" y="5346014"/>
                  </a:lnTo>
                  <a:lnTo>
                    <a:pt x="49339" y="5346014"/>
                  </a:lnTo>
                  <a:lnTo>
                    <a:pt x="49339" y="5338394"/>
                  </a:lnTo>
                  <a:lnTo>
                    <a:pt x="0" y="5338394"/>
                  </a:lnTo>
                  <a:lnTo>
                    <a:pt x="0" y="5342204"/>
                  </a:lnTo>
                  <a:lnTo>
                    <a:pt x="0" y="5346014"/>
                  </a:lnTo>
                  <a:lnTo>
                    <a:pt x="0" y="6008954"/>
                  </a:lnTo>
                  <a:lnTo>
                    <a:pt x="0" y="6015304"/>
                  </a:lnTo>
                  <a:lnTo>
                    <a:pt x="56565" y="6015304"/>
                  </a:lnTo>
                  <a:lnTo>
                    <a:pt x="56565" y="6008954"/>
                  </a:lnTo>
                  <a:lnTo>
                    <a:pt x="56565" y="5346014"/>
                  </a:lnTo>
                  <a:lnTo>
                    <a:pt x="52946" y="5346014"/>
                  </a:lnTo>
                  <a:lnTo>
                    <a:pt x="52946" y="5345811"/>
                  </a:lnTo>
                  <a:lnTo>
                    <a:pt x="56565" y="5345811"/>
                  </a:lnTo>
                  <a:lnTo>
                    <a:pt x="56565" y="5338597"/>
                  </a:lnTo>
                  <a:close/>
                </a:path>
                <a:path extrusionOk="0" h="6015355" w="2896234">
                  <a:moveTo>
                    <a:pt x="113766" y="5338597"/>
                  </a:moveTo>
                  <a:lnTo>
                    <a:pt x="110159" y="5338597"/>
                  </a:lnTo>
                  <a:lnTo>
                    <a:pt x="110159" y="5338394"/>
                  </a:lnTo>
                  <a:lnTo>
                    <a:pt x="106553" y="5338394"/>
                  </a:lnTo>
                  <a:lnTo>
                    <a:pt x="106553" y="5346014"/>
                  </a:lnTo>
                  <a:lnTo>
                    <a:pt x="106553" y="6008954"/>
                  </a:lnTo>
                  <a:lnTo>
                    <a:pt x="75844" y="6008954"/>
                  </a:lnTo>
                  <a:lnTo>
                    <a:pt x="75844" y="5346014"/>
                  </a:lnTo>
                  <a:lnTo>
                    <a:pt x="106553" y="5346014"/>
                  </a:lnTo>
                  <a:lnTo>
                    <a:pt x="106553" y="5338394"/>
                  </a:lnTo>
                  <a:lnTo>
                    <a:pt x="68630" y="5338394"/>
                  </a:lnTo>
                  <a:lnTo>
                    <a:pt x="68630" y="5342204"/>
                  </a:lnTo>
                  <a:lnTo>
                    <a:pt x="68630" y="5346014"/>
                  </a:lnTo>
                  <a:lnTo>
                    <a:pt x="68630" y="6008954"/>
                  </a:lnTo>
                  <a:lnTo>
                    <a:pt x="68630" y="6015304"/>
                  </a:lnTo>
                  <a:lnTo>
                    <a:pt x="113766" y="6015304"/>
                  </a:lnTo>
                  <a:lnTo>
                    <a:pt x="113766" y="6008954"/>
                  </a:lnTo>
                  <a:lnTo>
                    <a:pt x="113766" y="5346014"/>
                  </a:lnTo>
                  <a:lnTo>
                    <a:pt x="110159" y="5346014"/>
                  </a:lnTo>
                  <a:lnTo>
                    <a:pt x="110159" y="5345811"/>
                  </a:lnTo>
                  <a:lnTo>
                    <a:pt x="113766" y="5345811"/>
                  </a:lnTo>
                  <a:lnTo>
                    <a:pt x="113766" y="5338597"/>
                  </a:lnTo>
                  <a:close/>
                </a:path>
                <a:path extrusionOk="0" h="6015355" w="2896234">
                  <a:moveTo>
                    <a:pt x="174485" y="5338597"/>
                  </a:moveTo>
                  <a:lnTo>
                    <a:pt x="170878" y="5338597"/>
                  </a:lnTo>
                  <a:lnTo>
                    <a:pt x="170878" y="5338394"/>
                  </a:lnTo>
                  <a:lnTo>
                    <a:pt x="167259" y="5338394"/>
                  </a:lnTo>
                  <a:lnTo>
                    <a:pt x="167259" y="5346014"/>
                  </a:lnTo>
                  <a:lnTo>
                    <a:pt x="167259" y="6008954"/>
                  </a:lnTo>
                  <a:lnTo>
                    <a:pt x="133057" y="6008954"/>
                  </a:lnTo>
                  <a:lnTo>
                    <a:pt x="133057" y="5346014"/>
                  </a:lnTo>
                  <a:lnTo>
                    <a:pt x="167259" y="5346014"/>
                  </a:lnTo>
                  <a:lnTo>
                    <a:pt x="167259" y="5338394"/>
                  </a:lnTo>
                  <a:lnTo>
                    <a:pt x="125844" y="5338394"/>
                  </a:lnTo>
                  <a:lnTo>
                    <a:pt x="125844" y="5342204"/>
                  </a:lnTo>
                  <a:lnTo>
                    <a:pt x="125844" y="5346014"/>
                  </a:lnTo>
                  <a:lnTo>
                    <a:pt x="125844" y="6008954"/>
                  </a:lnTo>
                  <a:lnTo>
                    <a:pt x="125844" y="6015304"/>
                  </a:lnTo>
                  <a:lnTo>
                    <a:pt x="174485" y="6015304"/>
                  </a:lnTo>
                  <a:lnTo>
                    <a:pt x="174485" y="6008954"/>
                  </a:lnTo>
                  <a:lnTo>
                    <a:pt x="174485" y="5346014"/>
                  </a:lnTo>
                  <a:lnTo>
                    <a:pt x="170878" y="5346014"/>
                  </a:lnTo>
                  <a:lnTo>
                    <a:pt x="170878" y="5345811"/>
                  </a:lnTo>
                  <a:lnTo>
                    <a:pt x="174485" y="5345811"/>
                  </a:lnTo>
                  <a:lnTo>
                    <a:pt x="174485" y="5338597"/>
                  </a:lnTo>
                  <a:close/>
                </a:path>
                <a:path extrusionOk="0" h="6015355" w="2896234">
                  <a:moveTo>
                    <a:pt x="231686" y="5338597"/>
                  </a:moveTo>
                  <a:lnTo>
                    <a:pt x="228079" y="5338597"/>
                  </a:lnTo>
                  <a:lnTo>
                    <a:pt x="228079" y="5338394"/>
                  </a:lnTo>
                  <a:lnTo>
                    <a:pt x="224472" y="5338394"/>
                  </a:lnTo>
                  <a:lnTo>
                    <a:pt x="224472" y="5346014"/>
                  </a:lnTo>
                  <a:lnTo>
                    <a:pt x="224472" y="6008954"/>
                  </a:lnTo>
                  <a:lnTo>
                    <a:pt x="193840" y="6008954"/>
                  </a:lnTo>
                  <a:lnTo>
                    <a:pt x="193840" y="5346014"/>
                  </a:lnTo>
                  <a:lnTo>
                    <a:pt x="224472" y="5346014"/>
                  </a:lnTo>
                  <a:lnTo>
                    <a:pt x="224472" y="5338394"/>
                  </a:lnTo>
                  <a:lnTo>
                    <a:pt x="186613" y="5338394"/>
                  </a:lnTo>
                  <a:lnTo>
                    <a:pt x="186613" y="5342204"/>
                  </a:lnTo>
                  <a:lnTo>
                    <a:pt x="186613" y="5346014"/>
                  </a:lnTo>
                  <a:lnTo>
                    <a:pt x="186613" y="6008954"/>
                  </a:lnTo>
                  <a:lnTo>
                    <a:pt x="186613" y="6015304"/>
                  </a:lnTo>
                  <a:lnTo>
                    <a:pt x="231686" y="6015304"/>
                  </a:lnTo>
                  <a:lnTo>
                    <a:pt x="231686" y="6008954"/>
                  </a:lnTo>
                  <a:lnTo>
                    <a:pt x="231686" y="5346014"/>
                  </a:lnTo>
                  <a:lnTo>
                    <a:pt x="228079" y="5346014"/>
                  </a:lnTo>
                  <a:lnTo>
                    <a:pt x="228079" y="5345811"/>
                  </a:lnTo>
                  <a:lnTo>
                    <a:pt x="231686" y="5345811"/>
                  </a:lnTo>
                  <a:lnTo>
                    <a:pt x="231686" y="5338597"/>
                  </a:lnTo>
                  <a:close/>
                </a:path>
                <a:path extrusionOk="0" h="6015355" w="2896234">
                  <a:moveTo>
                    <a:pt x="291401" y="5338597"/>
                  </a:moveTo>
                  <a:lnTo>
                    <a:pt x="287794" y="5338597"/>
                  </a:lnTo>
                  <a:lnTo>
                    <a:pt x="287794" y="5338394"/>
                  </a:lnTo>
                  <a:lnTo>
                    <a:pt x="284187" y="5338394"/>
                  </a:lnTo>
                  <a:lnTo>
                    <a:pt x="284187" y="5346014"/>
                  </a:lnTo>
                  <a:lnTo>
                    <a:pt x="284187" y="6008954"/>
                  </a:lnTo>
                  <a:lnTo>
                    <a:pt x="250977" y="6008954"/>
                  </a:lnTo>
                  <a:lnTo>
                    <a:pt x="250977" y="5346014"/>
                  </a:lnTo>
                  <a:lnTo>
                    <a:pt x="284187" y="5346014"/>
                  </a:lnTo>
                  <a:lnTo>
                    <a:pt x="284187" y="5338394"/>
                  </a:lnTo>
                  <a:lnTo>
                    <a:pt x="243763" y="5338394"/>
                  </a:lnTo>
                  <a:lnTo>
                    <a:pt x="243763" y="5342204"/>
                  </a:lnTo>
                  <a:lnTo>
                    <a:pt x="243763" y="5346014"/>
                  </a:lnTo>
                  <a:lnTo>
                    <a:pt x="243763" y="6008954"/>
                  </a:lnTo>
                  <a:lnTo>
                    <a:pt x="243763" y="6015304"/>
                  </a:lnTo>
                  <a:lnTo>
                    <a:pt x="291401" y="6015304"/>
                  </a:lnTo>
                  <a:lnTo>
                    <a:pt x="291401" y="6008954"/>
                  </a:lnTo>
                  <a:lnTo>
                    <a:pt x="291401" y="5346014"/>
                  </a:lnTo>
                  <a:lnTo>
                    <a:pt x="287794" y="5346014"/>
                  </a:lnTo>
                  <a:lnTo>
                    <a:pt x="287794" y="5345811"/>
                  </a:lnTo>
                  <a:lnTo>
                    <a:pt x="291401" y="5345811"/>
                  </a:lnTo>
                  <a:lnTo>
                    <a:pt x="291401" y="5338597"/>
                  </a:lnTo>
                  <a:close/>
                </a:path>
                <a:path extrusionOk="0" h="6015355" w="2896234">
                  <a:moveTo>
                    <a:pt x="2296096" y="353136"/>
                  </a:moveTo>
                  <a:lnTo>
                    <a:pt x="2266797" y="322999"/>
                  </a:lnTo>
                  <a:lnTo>
                    <a:pt x="2266797" y="346887"/>
                  </a:lnTo>
                  <a:lnTo>
                    <a:pt x="2066302" y="427012"/>
                  </a:lnTo>
                  <a:lnTo>
                    <a:pt x="1800783" y="140741"/>
                  </a:lnTo>
                  <a:lnTo>
                    <a:pt x="1991385" y="63500"/>
                  </a:lnTo>
                  <a:lnTo>
                    <a:pt x="2266797" y="346887"/>
                  </a:lnTo>
                  <a:lnTo>
                    <a:pt x="2266797" y="322999"/>
                  </a:lnTo>
                  <a:lnTo>
                    <a:pt x="2014626" y="63500"/>
                  </a:lnTo>
                  <a:lnTo>
                    <a:pt x="1995525" y="43853"/>
                  </a:lnTo>
                  <a:lnTo>
                    <a:pt x="1772145" y="134366"/>
                  </a:lnTo>
                  <a:lnTo>
                    <a:pt x="2061857" y="446735"/>
                  </a:lnTo>
                  <a:lnTo>
                    <a:pt x="2067166" y="444614"/>
                  </a:lnTo>
                  <a:lnTo>
                    <a:pt x="2296096" y="353136"/>
                  </a:lnTo>
                  <a:close/>
                </a:path>
                <a:path extrusionOk="0" h="6015355" w="2896234">
                  <a:moveTo>
                    <a:pt x="2635161" y="396367"/>
                  </a:moveTo>
                  <a:lnTo>
                    <a:pt x="2609913" y="370738"/>
                  </a:lnTo>
                  <a:lnTo>
                    <a:pt x="2586520" y="346989"/>
                  </a:lnTo>
                  <a:lnTo>
                    <a:pt x="2586520" y="370738"/>
                  </a:lnTo>
                  <a:lnTo>
                    <a:pt x="2323223" y="323621"/>
                  </a:lnTo>
                  <a:lnTo>
                    <a:pt x="2058504" y="65951"/>
                  </a:lnTo>
                  <a:lnTo>
                    <a:pt x="2327833" y="108077"/>
                  </a:lnTo>
                  <a:lnTo>
                    <a:pt x="2586520" y="370738"/>
                  </a:lnTo>
                  <a:lnTo>
                    <a:pt x="2586520" y="346989"/>
                  </a:lnTo>
                  <a:lnTo>
                    <a:pt x="2335860" y="92468"/>
                  </a:lnTo>
                  <a:lnTo>
                    <a:pt x="2049703" y="47713"/>
                  </a:lnTo>
                  <a:lnTo>
                    <a:pt x="2009406" y="41402"/>
                  </a:lnTo>
                  <a:lnTo>
                    <a:pt x="2028151" y="59651"/>
                  </a:lnTo>
                  <a:lnTo>
                    <a:pt x="2315260" y="339128"/>
                  </a:lnTo>
                  <a:lnTo>
                    <a:pt x="2635161" y="396367"/>
                  </a:lnTo>
                  <a:close/>
                </a:path>
                <a:path extrusionOk="0" h="6015355" w="2896234">
                  <a:moveTo>
                    <a:pt x="2895790" y="302704"/>
                  </a:moveTo>
                  <a:lnTo>
                    <a:pt x="2866390" y="273697"/>
                  </a:lnTo>
                  <a:lnTo>
                    <a:pt x="2866390" y="297091"/>
                  </a:lnTo>
                  <a:lnTo>
                    <a:pt x="2667533" y="381546"/>
                  </a:lnTo>
                  <a:lnTo>
                    <a:pt x="2396299" y="101079"/>
                  </a:lnTo>
                  <a:lnTo>
                    <a:pt x="2585313" y="19735"/>
                  </a:lnTo>
                  <a:lnTo>
                    <a:pt x="2866390" y="297091"/>
                  </a:lnTo>
                  <a:lnTo>
                    <a:pt x="2866390" y="273697"/>
                  </a:lnTo>
                  <a:lnTo>
                    <a:pt x="2609037" y="19735"/>
                  </a:lnTo>
                  <a:lnTo>
                    <a:pt x="2589034" y="0"/>
                  </a:lnTo>
                  <a:lnTo>
                    <a:pt x="2367546" y="95313"/>
                  </a:lnTo>
                  <a:lnTo>
                    <a:pt x="2663507" y="401358"/>
                  </a:lnTo>
                  <a:lnTo>
                    <a:pt x="2668778" y="399122"/>
                  </a:lnTo>
                  <a:lnTo>
                    <a:pt x="2662263" y="383794"/>
                  </a:lnTo>
                  <a:lnTo>
                    <a:pt x="2665526" y="391452"/>
                  </a:lnTo>
                  <a:lnTo>
                    <a:pt x="2668778" y="399122"/>
                  </a:lnTo>
                  <a:lnTo>
                    <a:pt x="2895790" y="302704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16551276" y="3398966"/>
              <a:ext cx="288290" cy="505459"/>
            </a:xfrm>
            <a:custGeom>
              <a:rect b="b" l="l" r="r" t="t"/>
              <a:pathLst>
                <a:path extrusionOk="0" h="505460" w="288290">
                  <a:moveTo>
                    <a:pt x="143995" y="0"/>
                  </a:moveTo>
                  <a:lnTo>
                    <a:pt x="98481" y="7598"/>
                  </a:lnTo>
                  <a:lnTo>
                    <a:pt x="58953" y="28759"/>
                  </a:lnTo>
                  <a:lnTo>
                    <a:pt x="27782" y="61027"/>
                  </a:lnTo>
                  <a:lnTo>
                    <a:pt x="7341" y="101950"/>
                  </a:lnTo>
                  <a:lnTo>
                    <a:pt x="0" y="149073"/>
                  </a:lnTo>
                  <a:lnTo>
                    <a:pt x="2451" y="174577"/>
                  </a:lnTo>
                  <a:lnTo>
                    <a:pt x="9757" y="212939"/>
                  </a:lnTo>
                  <a:lnTo>
                    <a:pt x="21844" y="258909"/>
                  </a:lnTo>
                  <a:lnTo>
                    <a:pt x="38637" y="307236"/>
                  </a:lnTo>
                  <a:lnTo>
                    <a:pt x="74196" y="385881"/>
                  </a:lnTo>
                  <a:lnTo>
                    <a:pt x="108291" y="448682"/>
                  </a:lnTo>
                  <a:lnTo>
                    <a:pt x="133898" y="490288"/>
                  </a:lnTo>
                  <a:lnTo>
                    <a:pt x="143995" y="505345"/>
                  </a:lnTo>
                  <a:lnTo>
                    <a:pt x="179443" y="454401"/>
                  </a:lnTo>
                  <a:lnTo>
                    <a:pt x="202234" y="416783"/>
                  </a:lnTo>
                  <a:lnTo>
                    <a:pt x="222245" y="373919"/>
                  </a:lnTo>
                  <a:lnTo>
                    <a:pt x="249353" y="307236"/>
                  </a:lnTo>
                  <a:lnTo>
                    <a:pt x="266147" y="258909"/>
                  </a:lnTo>
                  <a:lnTo>
                    <a:pt x="278233" y="212939"/>
                  </a:lnTo>
                  <a:lnTo>
                    <a:pt x="285539" y="174577"/>
                  </a:lnTo>
                  <a:lnTo>
                    <a:pt x="287991" y="149073"/>
                  </a:lnTo>
                  <a:lnTo>
                    <a:pt x="280650" y="101950"/>
                  </a:lnTo>
                  <a:lnTo>
                    <a:pt x="260208" y="61027"/>
                  </a:lnTo>
                  <a:lnTo>
                    <a:pt x="229037" y="28759"/>
                  </a:lnTo>
                  <a:lnTo>
                    <a:pt x="189509" y="7598"/>
                  </a:lnTo>
                  <a:lnTo>
                    <a:pt x="14399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8" name="Google Shape;78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16644184" y="3483895"/>
              <a:ext cx="111148" cy="248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79;p1"/>
            <p:cNvSpPr/>
            <p:nvPr/>
          </p:nvSpPr>
          <p:spPr>
            <a:xfrm>
              <a:off x="16028772" y="3840409"/>
              <a:ext cx="2026920" cy="1191260"/>
            </a:xfrm>
            <a:custGeom>
              <a:rect b="b" l="l" r="r" t="t"/>
              <a:pathLst>
                <a:path extrusionOk="0" h="1191260" w="2026919">
                  <a:moveTo>
                    <a:pt x="137160" y="18605"/>
                  </a:moveTo>
                  <a:lnTo>
                    <a:pt x="132143" y="10274"/>
                  </a:lnTo>
                  <a:lnTo>
                    <a:pt x="119519" y="4800"/>
                  </a:lnTo>
                  <a:lnTo>
                    <a:pt x="102984" y="1587"/>
                  </a:lnTo>
                  <a:lnTo>
                    <a:pt x="86194" y="0"/>
                  </a:lnTo>
                  <a:lnTo>
                    <a:pt x="102565" y="4127"/>
                  </a:lnTo>
                  <a:lnTo>
                    <a:pt x="114414" y="7912"/>
                  </a:lnTo>
                  <a:lnTo>
                    <a:pt x="122326" y="11849"/>
                  </a:lnTo>
                  <a:lnTo>
                    <a:pt x="126923" y="16395"/>
                  </a:lnTo>
                  <a:lnTo>
                    <a:pt x="128016" y="18173"/>
                  </a:lnTo>
                  <a:lnTo>
                    <a:pt x="126847" y="20231"/>
                  </a:lnTo>
                  <a:lnTo>
                    <a:pt x="88214" y="28435"/>
                  </a:lnTo>
                  <a:lnTo>
                    <a:pt x="68580" y="29159"/>
                  </a:lnTo>
                  <a:lnTo>
                    <a:pt x="48933" y="28435"/>
                  </a:lnTo>
                  <a:lnTo>
                    <a:pt x="10312" y="20231"/>
                  </a:lnTo>
                  <a:lnTo>
                    <a:pt x="9156" y="18173"/>
                  </a:lnTo>
                  <a:lnTo>
                    <a:pt x="10248" y="16395"/>
                  </a:lnTo>
                  <a:lnTo>
                    <a:pt x="14833" y="11849"/>
                  </a:lnTo>
                  <a:lnTo>
                    <a:pt x="22745" y="7912"/>
                  </a:lnTo>
                  <a:lnTo>
                    <a:pt x="34594" y="4127"/>
                  </a:lnTo>
                  <a:lnTo>
                    <a:pt x="50965" y="0"/>
                  </a:lnTo>
                  <a:lnTo>
                    <a:pt x="34188" y="1587"/>
                  </a:lnTo>
                  <a:lnTo>
                    <a:pt x="17640" y="4800"/>
                  </a:lnTo>
                  <a:lnTo>
                    <a:pt x="5029" y="10274"/>
                  </a:lnTo>
                  <a:lnTo>
                    <a:pt x="0" y="18605"/>
                  </a:lnTo>
                  <a:lnTo>
                    <a:pt x="9715" y="29591"/>
                  </a:lnTo>
                  <a:lnTo>
                    <a:pt x="31610" y="35420"/>
                  </a:lnTo>
                  <a:lnTo>
                    <a:pt x="54851" y="37719"/>
                  </a:lnTo>
                  <a:lnTo>
                    <a:pt x="68580" y="38125"/>
                  </a:lnTo>
                  <a:lnTo>
                    <a:pt x="82308" y="37719"/>
                  </a:lnTo>
                  <a:lnTo>
                    <a:pt x="105549" y="35420"/>
                  </a:lnTo>
                  <a:lnTo>
                    <a:pt x="127457" y="29591"/>
                  </a:lnTo>
                  <a:lnTo>
                    <a:pt x="137160" y="18605"/>
                  </a:lnTo>
                  <a:close/>
                </a:path>
                <a:path extrusionOk="0" h="1191260" w="2026919">
                  <a:moveTo>
                    <a:pt x="1991766" y="910323"/>
                  </a:moveTo>
                  <a:lnTo>
                    <a:pt x="1990407" y="811428"/>
                  </a:lnTo>
                  <a:lnTo>
                    <a:pt x="1707261" y="814755"/>
                  </a:lnTo>
                  <a:lnTo>
                    <a:pt x="1708619" y="913650"/>
                  </a:lnTo>
                  <a:lnTo>
                    <a:pt x="1716405" y="954913"/>
                  </a:lnTo>
                  <a:lnTo>
                    <a:pt x="1736991" y="990587"/>
                  </a:lnTo>
                  <a:lnTo>
                    <a:pt x="1768030" y="1018540"/>
                  </a:lnTo>
                  <a:lnTo>
                    <a:pt x="1807146" y="1036650"/>
                  </a:lnTo>
                  <a:lnTo>
                    <a:pt x="1820862" y="1038542"/>
                  </a:lnTo>
                  <a:lnTo>
                    <a:pt x="1820862" y="1191196"/>
                  </a:lnTo>
                  <a:lnTo>
                    <a:pt x="1873338" y="1191196"/>
                  </a:lnTo>
                  <a:lnTo>
                    <a:pt x="1873338" y="1039368"/>
                  </a:lnTo>
                  <a:lnTo>
                    <a:pt x="1896643" y="1035608"/>
                  </a:lnTo>
                  <a:lnTo>
                    <a:pt x="1935251" y="1016584"/>
                  </a:lnTo>
                  <a:lnTo>
                    <a:pt x="1965515" y="987894"/>
                  </a:lnTo>
                  <a:lnTo>
                    <a:pt x="1985124" y="951750"/>
                  </a:lnTo>
                  <a:lnTo>
                    <a:pt x="1991766" y="910323"/>
                  </a:lnTo>
                  <a:close/>
                </a:path>
                <a:path extrusionOk="0" h="1191260" w="2026919">
                  <a:moveTo>
                    <a:pt x="2026539" y="779983"/>
                  </a:moveTo>
                  <a:lnTo>
                    <a:pt x="2025789" y="725932"/>
                  </a:lnTo>
                  <a:lnTo>
                    <a:pt x="2025751" y="722960"/>
                  </a:lnTo>
                  <a:lnTo>
                    <a:pt x="2023110" y="720572"/>
                  </a:lnTo>
                  <a:lnTo>
                    <a:pt x="1955507" y="721372"/>
                  </a:lnTo>
                  <a:lnTo>
                    <a:pt x="1954060" y="615607"/>
                  </a:lnTo>
                  <a:lnTo>
                    <a:pt x="1954009" y="612305"/>
                  </a:lnTo>
                  <a:lnTo>
                    <a:pt x="1951075" y="609650"/>
                  </a:lnTo>
                  <a:lnTo>
                    <a:pt x="1913737" y="610095"/>
                  </a:lnTo>
                  <a:lnTo>
                    <a:pt x="1910867" y="612800"/>
                  </a:lnTo>
                  <a:lnTo>
                    <a:pt x="1912366" y="721880"/>
                  </a:lnTo>
                  <a:lnTo>
                    <a:pt x="1786661" y="723366"/>
                  </a:lnTo>
                  <a:lnTo>
                    <a:pt x="1785200" y="616877"/>
                  </a:lnTo>
                  <a:lnTo>
                    <a:pt x="1785150" y="613562"/>
                  </a:lnTo>
                  <a:lnTo>
                    <a:pt x="1782216" y="610908"/>
                  </a:lnTo>
                  <a:lnTo>
                    <a:pt x="1744878" y="611352"/>
                  </a:lnTo>
                  <a:lnTo>
                    <a:pt x="1742008" y="614070"/>
                  </a:lnTo>
                  <a:lnTo>
                    <a:pt x="1743506" y="723874"/>
                  </a:lnTo>
                  <a:lnTo>
                    <a:pt x="1675955" y="724662"/>
                  </a:lnTo>
                  <a:lnTo>
                    <a:pt x="1673377" y="727100"/>
                  </a:lnTo>
                  <a:lnTo>
                    <a:pt x="1674164" y="784110"/>
                  </a:lnTo>
                  <a:lnTo>
                    <a:pt x="1676806" y="786498"/>
                  </a:lnTo>
                  <a:lnTo>
                    <a:pt x="2023960" y="782421"/>
                  </a:lnTo>
                  <a:lnTo>
                    <a:pt x="2026539" y="77998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0" name="Google Shape;80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17841813" y="4697285"/>
              <a:ext cx="103661" cy="140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"/>
            <p:cNvSpPr/>
            <p:nvPr/>
          </p:nvSpPr>
          <p:spPr>
            <a:xfrm>
              <a:off x="17860976" y="5484374"/>
              <a:ext cx="665480" cy="448309"/>
            </a:xfrm>
            <a:custGeom>
              <a:rect b="b" l="l" r="r" t="t"/>
              <a:pathLst>
                <a:path extrusionOk="0" h="448310" w="665480">
                  <a:moveTo>
                    <a:pt x="601967" y="377482"/>
                  </a:moveTo>
                  <a:lnTo>
                    <a:pt x="513372" y="377482"/>
                  </a:lnTo>
                  <a:lnTo>
                    <a:pt x="483781" y="399719"/>
                  </a:lnTo>
                  <a:lnTo>
                    <a:pt x="450430" y="416445"/>
                  </a:lnTo>
                  <a:lnTo>
                    <a:pt x="414007" y="426974"/>
                  </a:lnTo>
                  <a:lnTo>
                    <a:pt x="375158" y="430644"/>
                  </a:lnTo>
                  <a:lnTo>
                    <a:pt x="336308" y="426974"/>
                  </a:lnTo>
                  <a:lnTo>
                    <a:pt x="299872" y="416445"/>
                  </a:lnTo>
                  <a:lnTo>
                    <a:pt x="266534" y="399719"/>
                  </a:lnTo>
                  <a:lnTo>
                    <a:pt x="236943" y="377482"/>
                  </a:lnTo>
                  <a:lnTo>
                    <a:pt x="0" y="377482"/>
                  </a:lnTo>
                  <a:lnTo>
                    <a:pt x="0" y="427456"/>
                  </a:lnTo>
                  <a:lnTo>
                    <a:pt x="1600" y="435394"/>
                  </a:lnTo>
                  <a:lnTo>
                    <a:pt x="5981" y="441896"/>
                  </a:lnTo>
                  <a:lnTo>
                    <a:pt x="12471" y="446278"/>
                  </a:lnTo>
                  <a:lnTo>
                    <a:pt x="20421" y="447878"/>
                  </a:lnTo>
                  <a:lnTo>
                    <a:pt x="551688" y="447878"/>
                  </a:lnTo>
                  <a:lnTo>
                    <a:pt x="565429" y="431203"/>
                  </a:lnTo>
                  <a:lnTo>
                    <a:pt x="578408" y="413893"/>
                  </a:lnTo>
                  <a:lnTo>
                    <a:pt x="590588" y="395973"/>
                  </a:lnTo>
                  <a:lnTo>
                    <a:pt x="601967" y="377482"/>
                  </a:lnTo>
                  <a:close/>
                </a:path>
                <a:path extrusionOk="0" h="448310" w="665480">
                  <a:moveTo>
                    <a:pt x="665454" y="116052"/>
                  </a:moveTo>
                  <a:lnTo>
                    <a:pt x="664298" y="99364"/>
                  </a:lnTo>
                  <a:lnTo>
                    <a:pt x="662584" y="82829"/>
                  </a:lnTo>
                  <a:lnTo>
                    <a:pt x="589813" y="82829"/>
                  </a:lnTo>
                  <a:lnTo>
                    <a:pt x="586409" y="79425"/>
                  </a:lnTo>
                  <a:lnTo>
                    <a:pt x="586409" y="29235"/>
                  </a:lnTo>
                  <a:lnTo>
                    <a:pt x="589813" y="25831"/>
                  </a:lnTo>
                  <a:lnTo>
                    <a:pt x="652056" y="25831"/>
                  </a:lnTo>
                  <a:lnTo>
                    <a:pt x="646798" y="6400"/>
                  </a:lnTo>
                  <a:lnTo>
                    <a:pt x="644867" y="0"/>
                  </a:lnTo>
                  <a:lnTo>
                    <a:pt x="275932" y="0"/>
                  </a:lnTo>
                  <a:lnTo>
                    <a:pt x="20408" y="0"/>
                  </a:lnTo>
                  <a:lnTo>
                    <a:pt x="12471" y="1600"/>
                  </a:lnTo>
                  <a:lnTo>
                    <a:pt x="5981" y="5981"/>
                  </a:lnTo>
                  <a:lnTo>
                    <a:pt x="1600" y="12484"/>
                  </a:lnTo>
                  <a:lnTo>
                    <a:pt x="0" y="20421"/>
                  </a:lnTo>
                  <a:lnTo>
                    <a:pt x="0" y="116052"/>
                  </a:lnTo>
                  <a:lnTo>
                    <a:pt x="198920" y="116052"/>
                  </a:lnTo>
                  <a:lnTo>
                    <a:pt x="231330" y="75628"/>
                  </a:lnTo>
                  <a:lnTo>
                    <a:pt x="272757" y="44437"/>
                  </a:lnTo>
                  <a:lnTo>
                    <a:pt x="321322" y="24358"/>
                  </a:lnTo>
                  <a:lnTo>
                    <a:pt x="375158" y="17246"/>
                  </a:lnTo>
                  <a:lnTo>
                    <a:pt x="428993" y="24358"/>
                  </a:lnTo>
                  <a:lnTo>
                    <a:pt x="477558" y="44437"/>
                  </a:lnTo>
                  <a:lnTo>
                    <a:pt x="518985" y="75628"/>
                  </a:lnTo>
                  <a:lnTo>
                    <a:pt x="551395" y="116052"/>
                  </a:lnTo>
                  <a:lnTo>
                    <a:pt x="665454" y="1160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" name="Google Shape;82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17860981" y="5615635"/>
              <a:ext cx="221710" cy="230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18389595" y="5615640"/>
              <a:ext cx="137440" cy="2309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1"/>
            <p:cNvSpPr/>
            <p:nvPr/>
          </p:nvSpPr>
          <p:spPr>
            <a:xfrm>
              <a:off x="18044656" y="5516835"/>
              <a:ext cx="383540" cy="383540"/>
            </a:xfrm>
            <a:custGeom>
              <a:rect b="b" l="l" r="r" t="t"/>
              <a:pathLst>
                <a:path extrusionOk="0" h="383539" w="383540">
                  <a:moveTo>
                    <a:pt x="326339" y="191477"/>
                  </a:moveTo>
                  <a:lnTo>
                    <a:pt x="319455" y="148894"/>
                  </a:lnTo>
                  <a:lnTo>
                    <a:pt x="300291" y="111887"/>
                  </a:lnTo>
                  <a:lnTo>
                    <a:pt x="295554" y="107149"/>
                  </a:lnTo>
                  <a:lnTo>
                    <a:pt x="295554" y="192455"/>
                  </a:lnTo>
                  <a:lnTo>
                    <a:pt x="295554" y="195084"/>
                  </a:lnTo>
                  <a:lnTo>
                    <a:pt x="293433" y="197205"/>
                  </a:lnTo>
                  <a:lnTo>
                    <a:pt x="288175" y="197205"/>
                  </a:lnTo>
                  <a:lnTo>
                    <a:pt x="286054" y="195084"/>
                  </a:lnTo>
                  <a:lnTo>
                    <a:pt x="286054" y="192455"/>
                  </a:lnTo>
                  <a:lnTo>
                    <a:pt x="278752" y="156413"/>
                  </a:lnTo>
                  <a:lnTo>
                    <a:pt x="258876" y="126961"/>
                  </a:lnTo>
                  <a:lnTo>
                    <a:pt x="229425" y="107086"/>
                  </a:lnTo>
                  <a:lnTo>
                    <a:pt x="193382" y="99783"/>
                  </a:lnTo>
                  <a:lnTo>
                    <a:pt x="157340" y="107086"/>
                  </a:lnTo>
                  <a:lnTo>
                    <a:pt x="127889" y="126961"/>
                  </a:lnTo>
                  <a:lnTo>
                    <a:pt x="108000" y="156413"/>
                  </a:lnTo>
                  <a:lnTo>
                    <a:pt x="100711" y="192455"/>
                  </a:lnTo>
                  <a:lnTo>
                    <a:pt x="108000" y="228485"/>
                  </a:lnTo>
                  <a:lnTo>
                    <a:pt x="127889" y="257949"/>
                  </a:lnTo>
                  <a:lnTo>
                    <a:pt x="157340" y="277825"/>
                  </a:lnTo>
                  <a:lnTo>
                    <a:pt x="193382" y="285127"/>
                  </a:lnTo>
                  <a:lnTo>
                    <a:pt x="195999" y="285127"/>
                  </a:lnTo>
                  <a:lnTo>
                    <a:pt x="198132" y="287261"/>
                  </a:lnTo>
                  <a:lnTo>
                    <a:pt x="198132" y="292506"/>
                  </a:lnTo>
                  <a:lnTo>
                    <a:pt x="195999" y="294640"/>
                  </a:lnTo>
                  <a:lnTo>
                    <a:pt x="193382" y="294640"/>
                  </a:lnTo>
                  <a:lnTo>
                    <a:pt x="153644" y="286600"/>
                  </a:lnTo>
                  <a:lnTo>
                    <a:pt x="121158" y="264680"/>
                  </a:lnTo>
                  <a:lnTo>
                    <a:pt x="99237" y="232194"/>
                  </a:lnTo>
                  <a:lnTo>
                    <a:pt x="91198" y="192455"/>
                  </a:lnTo>
                  <a:lnTo>
                    <a:pt x="99237" y="152717"/>
                  </a:lnTo>
                  <a:lnTo>
                    <a:pt x="121158" y="120243"/>
                  </a:lnTo>
                  <a:lnTo>
                    <a:pt x="153644" y="98323"/>
                  </a:lnTo>
                  <a:lnTo>
                    <a:pt x="193382" y="90284"/>
                  </a:lnTo>
                  <a:lnTo>
                    <a:pt x="233108" y="98323"/>
                  </a:lnTo>
                  <a:lnTo>
                    <a:pt x="265595" y="120243"/>
                  </a:lnTo>
                  <a:lnTo>
                    <a:pt x="287515" y="152717"/>
                  </a:lnTo>
                  <a:lnTo>
                    <a:pt x="295554" y="192455"/>
                  </a:lnTo>
                  <a:lnTo>
                    <a:pt x="295554" y="107149"/>
                  </a:lnTo>
                  <a:lnTo>
                    <a:pt x="278688" y="90284"/>
                  </a:lnTo>
                  <a:lnTo>
                    <a:pt x="271081" y="82677"/>
                  </a:lnTo>
                  <a:lnTo>
                    <a:pt x="234061" y="63500"/>
                  </a:lnTo>
                  <a:lnTo>
                    <a:pt x="191477" y="56616"/>
                  </a:lnTo>
                  <a:lnTo>
                    <a:pt x="148894" y="63500"/>
                  </a:lnTo>
                  <a:lnTo>
                    <a:pt x="111874" y="82677"/>
                  </a:lnTo>
                  <a:lnTo>
                    <a:pt x="82664" y="111887"/>
                  </a:lnTo>
                  <a:lnTo>
                    <a:pt x="63500" y="148894"/>
                  </a:lnTo>
                  <a:lnTo>
                    <a:pt x="56616" y="191477"/>
                  </a:lnTo>
                  <a:lnTo>
                    <a:pt x="63500" y="234061"/>
                  </a:lnTo>
                  <a:lnTo>
                    <a:pt x="82664" y="271068"/>
                  </a:lnTo>
                  <a:lnTo>
                    <a:pt x="111874" y="300278"/>
                  </a:lnTo>
                  <a:lnTo>
                    <a:pt x="148894" y="319443"/>
                  </a:lnTo>
                  <a:lnTo>
                    <a:pt x="191477" y="326339"/>
                  </a:lnTo>
                  <a:lnTo>
                    <a:pt x="234061" y="319443"/>
                  </a:lnTo>
                  <a:lnTo>
                    <a:pt x="271081" y="300278"/>
                  </a:lnTo>
                  <a:lnTo>
                    <a:pt x="276720" y="294640"/>
                  </a:lnTo>
                  <a:lnTo>
                    <a:pt x="300291" y="271068"/>
                  </a:lnTo>
                  <a:lnTo>
                    <a:pt x="319455" y="234061"/>
                  </a:lnTo>
                  <a:lnTo>
                    <a:pt x="325412" y="197205"/>
                  </a:lnTo>
                  <a:lnTo>
                    <a:pt x="326339" y="191477"/>
                  </a:lnTo>
                  <a:close/>
                </a:path>
                <a:path extrusionOk="0" h="383539" w="383540">
                  <a:moveTo>
                    <a:pt x="382955" y="191477"/>
                  </a:moveTo>
                  <a:lnTo>
                    <a:pt x="377888" y="147624"/>
                  </a:lnTo>
                  <a:lnTo>
                    <a:pt x="363461" y="107340"/>
                  </a:lnTo>
                  <a:lnTo>
                    <a:pt x="341553" y="72910"/>
                  </a:lnTo>
                  <a:lnTo>
                    <a:pt x="341553" y="191477"/>
                  </a:lnTo>
                  <a:lnTo>
                    <a:pt x="333895" y="238861"/>
                  </a:lnTo>
                  <a:lnTo>
                    <a:pt x="312559" y="280060"/>
                  </a:lnTo>
                  <a:lnTo>
                    <a:pt x="280060" y="312559"/>
                  </a:lnTo>
                  <a:lnTo>
                    <a:pt x="238861" y="333895"/>
                  </a:lnTo>
                  <a:lnTo>
                    <a:pt x="191477" y="341553"/>
                  </a:lnTo>
                  <a:lnTo>
                    <a:pt x="144094" y="333895"/>
                  </a:lnTo>
                  <a:lnTo>
                    <a:pt x="102908" y="312559"/>
                  </a:lnTo>
                  <a:lnTo>
                    <a:pt x="70396" y="280060"/>
                  </a:lnTo>
                  <a:lnTo>
                    <a:pt x="49060" y="238861"/>
                  </a:lnTo>
                  <a:lnTo>
                    <a:pt x="41402" y="191477"/>
                  </a:lnTo>
                  <a:lnTo>
                    <a:pt x="49060" y="144094"/>
                  </a:lnTo>
                  <a:lnTo>
                    <a:pt x="70396" y="102908"/>
                  </a:lnTo>
                  <a:lnTo>
                    <a:pt x="102908" y="70396"/>
                  </a:lnTo>
                  <a:lnTo>
                    <a:pt x="144094" y="49060"/>
                  </a:lnTo>
                  <a:lnTo>
                    <a:pt x="191477" y="41402"/>
                  </a:lnTo>
                  <a:lnTo>
                    <a:pt x="238861" y="49060"/>
                  </a:lnTo>
                  <a:lnTo>
                    <a:pt x="280060" y="70396"/>
                  </a:lnTo>
                  <a:lnTo>
                    <a:pt x="312559" y="102908"/>
                  </a:lnTo>
                  <a:lnTo>
                    <a:pt x="333895" y="144094"/>
                  </a:lnTo>
                  <a:lnTo>
                    <a:pt x="341553" y="191477"/>
                  </a:lnTo>
                  <a:lnTo>
                    <a:pt x="341553" y="72910"/>
                  </a:lnTo>
                  <a:lnTo>
                    <a:pt x="311162" y="42113"/>
                  </a:lnTo>
                  <a:lnTo>
                    <a:pt x="275615" y="19494"/>
                  </a:lnTo>
                  <a:lnTo>
                    <a:pt x="235331" y="5067"/>
                  </a:lnTo>
                  <a:lnTo>
                    <a:pt x="191477" y="0"/>
                  </a:lnTo>
                  <a:lnTo>
                    <a:pt x="147624" y="5067"/>
                  </a:lnTo>
                  <a:lnTo>
                    <a:pt x="107340" y="19494"/>
                  </a:lnTo>
                  <a:lnTo>
                    <a:pt x="71780" y="42113"/>
                  </a:lnTo>
                  <a:lnTo>
                    <a:pt x="42113" y="71780"/>
                  </a:lnTo>
                  <a:lnTo>
                    <a:pt x="19494" y="107340"/>
                  </a:lnTo>
                  <a:lnTo>
                    <a:pt x="5067" y="147624"/>
                  </a:lnTo>
                  <a:lnTo>
                    <a:pt x="0" y="191477"/>
                  </a:lnTo>
                  <a:lnTo>
                    <a:pt x="5067" y="235331"/>
                  </a:lnTo>
                  <a:lnTo>
                    <a:pt x="19494" y="275615"/>
                  </a:lnTo>
                  <a:lnTo>
                    <a:pt x="42113" y="311162"/>
                  </a:lnTo>
                  <a:lnTo>
                    <a:pt x="71780" y="340842"/>
                  </a:lnTo>
                  <a:lnTo>
                    <a:pt x="107340" y="363461"/>
                  </a:lnTo>
                  <a:lnTo>
                    <a:pt x="147624" y="377888"/>
                  </a:lnTo>
                  <a:lnTo>
                    <a:pt x="191477" y="382955"/>
                  </a:lnTo>
                  <a:lnTo>
                    <a:pt x="235331" y="377888"/>
                  </a:lnTo>
                  <a:lnTo>
                    <a:pt x="275615" y="363461"/>
                  </a:lnTo>
                  <a:lnTo>
                    <a:pt x="310032" y="341553"/>
                  </a:lnTo>
                  <a:lnTo>
                    <a:pt x="311162" y="340842"/>
                  </a:lnTo>
                  <a:lnTo>
                    <a:pt x="340842" y="311162"/>
                  </a:lnTo>
                  <a:lnTo>
                    <a:pt x="363461" y="275615"/>
                  </a:lnTo>
                  <a:lnTo>
                    <a:pt x="377888" y="235331"/>
                  </a:lnTo>
                  <a:lnTo>
                    <a:pt x="382955" y="1914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18147018" y="5418070"/>
              <a:ext cx="178435" cy="51435"/>
            </a:xfrm>
            <a:custGeom>
              <a:rect b="b" l="l" r="r" t="t"/>
              <a:pathLst>
                <a:path extrusionOk="0" h="51435" w="178434">
                  <a:moveTo>
                    <a:pt x="163586" y="0"/>
                  </a:moveTo>
                  <a:lnTo>
                    <a:pt x="14659" y="0"/>
                  </a:lnTo>
                  <a:lnTo>
                    <a:pt x="0" y="51076"/>
                  </a:lnTo>
                  <a:lnTo>
                    <a:pt x="178245" y="51076"/>
                  </a:lnTo>
                  <a:lnTo>
                    <a:pt x="163586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462616" y="5525407"/>
              <a:ext cx="59055" cy="26670"/>
            </a:xfrm>
            <a:custGeom>
              <a:rect b="b" l="l" r="r" t="t"/>
              <a:pathLst>
                <a:path extrusionOk="0" h="26670" w="59055">
                  <a:moveTo>
                    <a:pt x="53946" y="0"/>
                  </a:moveTo>
                  <a:lnTo>
                    <a:pt x="0" y="0"/>
                  </a:lnTo>
                  <a:lnTo>
                    <a:pt x="0" y="26575"/>
                  </a:lnTo>
                  <a:lnTo>
                    <a:pt x="58867" y="26575"/>
                  </a:lnTo>
                  <a:lnTo>
                    <a:pt x="56595" y="13224"/>
                  </a:lnTo>
                  <a:lnTo>
                    <a:pt x="539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7937851" y="5429070"/>
              <a:ext cx="72390" cy="40640"/>
            </a:xfrm>
            <a:custGeom>
              <a:rect b="b" l="l" r="r" t="t"/>
              <a:pathLst>
                <a:path extrusionOk="0" h="40639" w="72390">
                  <a:moveTo>
                    <a:pt x="72290" y="0"/>
                  </a:moveTo>
                  <a:lnTo>
                    <a:pt x="0" y="0"/>
                  </a:lnTo>
                  <a:lnTo>
                    <a:pt x="0" y="40082"/>
                  </a:lnTo>
                  <a:lnTo>
                    <a:pt x="72290" y="40082"/>
                  </a:lnTo>
                  <a:lnTo>
                    <a:pt x="72290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8" name="Google Shape;88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18135858" y="5607100"/>
              <a:ext cx="204360" cy="204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"/>
            <p:cNvSpPr/>
            <p:nvPr/>
          </p:nvSpPr>
          <p:spPr>
            <a:xfrm>
              <a:off x="17845749" y="5402865"/>
              <a:ext cx="681355" cy="544830"/>
            </a:xfrm>
            <a:custGeom>
              <a:rect b="b" l="l" r="r" t="t"/>
              <a:pathLst>
                <a:path extrusionOk="0" h="544829" w="681355">
                  <a:moveTo>
                    <a:pt x="544563" y="305447"/>
                  </a:moveTo>
                  <a:lnTo>
                    <a:pt x="536892" y="258064"/>
                  </a:lnTo>
                  <a:lnTo>
                    <a:pt x="529336" y="243484"/>
                  </a:lnTo>
                  <a:lnTo>
                    <a:pt x="529336" y="305447"/>
                  </a:lnTo>
                  <a:lnTo>
                    <a:pt x="522452" y="348030"/>
                  </a:lnTo>
                  <a:lnTo>
                    <a:pt x="503275" y="385051"/>
                  </a:lnTo>
                  <a:lnTo>
                    <a:pt x="474065" y="414261"/>
                  </a:lnTo>
                  <a:lnTo>
                    <a:pt x="437045" y="433425"/>
                  </a:lnTo>
                  <a:lnTo>
                    <a:pt x="394474" y="440309"/>
                  </a:lnTo>
                  <a:lnTo>
                    <a:pt x="351891" y="433425"/>
                  </a:lnTo>
                  <a:lnTo>
                    <a:pt x="314871" y="414261"/>
                  </a:lnTo>
                  <a:lnTo>
                    <a:pt x="285661" y="385051"/>
                  </a:lnTo>
                  <a:lnTo>
                    <a:pt x="266496" y="348030"/>
                  </a:lnTo>
                  <a:lnTo>
                    <a:pt x="259600" y="305447"/>
                  </a:lnTo>
                  <a:lnTo>
                    <a:pt x="266496" y="262864"/>
                  </a:lnTo>
                  <a:lnTo>
                    <a:pt x="285661" y="225856"/>
                  </a:lnTo>
                  <a:lnTo>
                    <a:pt x="314871" y="196634"/>
                  </a:lnTo>
                  <a:lnTo>
                    <a:pt x="351891" y="177469"/>
                  </a:lnTo>
                  <a:lnTo>
                    <a:pt x="394474" y="170586"/>
                  </a:lnTo>
                  <a:lnTo>
                    <a:pt x="437045" y="177469"/>
                  </a:lnTo>
                  <a:lnTo>
                    <a:pt x="474065" y="196634"/>
                  </a:lnTo>
                  <a:lnTo>
                    <a:pt x="503275" y="225856"/>
                  </a:lnTo>
                  <a:lnTo>
                    <a:pt x="522452" y="262864"/>
                  </a:lnTo>
                  <a:lnTo>
                    <a:pt x="529336" y="305447"/>
                  </a:lnTo>
                  <a:lnTo>
                    <a:pt x="529336" y="243484"/>
                  </a:lnTo>
                  <a:lnTo>
                    <a:pt x="515556" y="216877"/>
                  </a:lnTo>
                  <a:lnTo>
                    <a:pt x="483044" y="184365"/>
                  </a:lnTo>
                  <a:lnTo>
                    <a:pt x="456438" y="170586"/>
                  </a:lnTo>
                  <a:lnTo>
                    <a:pt x="441858" y="163029"/>
                  </a:lnTo>
                  <a:lnTo>
                    <a:pt x="394474" y="155371"/>
                  </a:lnTo>
                  <a:lnTo>
                    <a:pt x="347091" y="163029"/>
                  </a:lnTo>
                  <a:lnTo>
                    <a:pt x="305892" y="184365"/>
                  </a:lnTo>
                  <a:lnTo>
                    <a:pt x="273380" y="216877"/>
                  </a:lnTo>
                  <a:lnTo>
                    <a:pt x="252056" y="258064"/>
                  </a:lnTo>
                  <a:lnTo>
                    <a:pt x="244386" y="305447"/>
                  </a:lnTo>
                  <a:lnTo>
                    <a:pt x="252056" y="352831"/>
                  </a:lnTo>
                  <a:lnTo>
                    <a:pt x="273380" y="394030"/>
                  </a:lnTo>
                  <a:lnTo>
                    <a:pt x="305892" y="426529"/>
                  </a:lnTo>
                  <a:lnTo>
                    <a:pt x="347091" y="447865"/>
                  </a:lnTo>
                  <a:lnTo>
                    <a:pt x="394474" y="455523"/>
                  </a:lnTo>
                  <a:lnTo>
                    <a:pt x="441858" y="447865"/>
                  </a:lnTo>
                  <a:lnTo>
                    <a:pt x="456438" y="440309"/>
                  </a:lnTo>
                  <a:lnTo>
                    <a:pt x="483044" y="426529"/>
                  </a:lnTo>
                  <a:lnTo>
                    <a:pt x="515556" y="394030"/>
                  </a:lnTo>
                  <a:lnTo>
                    <a:pt x="536892" y="352831"/>
                  </a:lnTo>
                  <a:lnTo>
                    <a:pt x="544563" y="305447"/>
                  </a:lnTo>
                  <a:close/>
                </a:path>
                <a:path extrusionOk="0" h="544829" w="681355">
                  <a:moveTo>
                    <a:pt x="677811" y="164338"/>
                  </a:moveTo>
                  <a:lnTo>
                    <a:pt x="676503" y="154165"/>
                  </a:lnTo>
                  <a:lnTo>
                    <a:pt x="675728" y="149123"/>
                  </a:lnTo>
                  <a:lnTo>
                    <a:pt x="616851" y="149123"/>
                  </a:lnTo>
                  <a:lnTo>
                    <a:pt x="616851" y="122555"/>
                  </a:lnTo>
                  <a:lnTo>
                    <a:pt x="670814" y="122555"/>
                  </a:lnTo>
                  <a:lnTo>
                    <a:pt x="668540" y="112382"/>
                  </a:lnTo>
                  <a:lnTo>
                    <a:pt x="667283" y="107327"/>
                  </a:lnTo>
                  <a:lnTo>
                    <a:pt x="605040" y="107327"/>
                  </a:lnTo>
                  <a:lnTo>
                    <a:pt x="601637" y="110744"/>
                  </a:lnTo>
                  <a:lnTo>
                    <a:pt x="601637" y="114947"/>
                  </a:lnTo>
                  <a:lnTo>
                    <a:pt x="601637" y="160934"/>
                  </a:lnTo>
                  <a:lnTo>
                    <a:pt x="605040" y="164338"/>
                  </a:lnTo>
                  <a:lnTo>
                    <a:pt x="677811" y="164338"/>
                  </a:lnTo>
                  <a:close/>
                </a:path>
                <a:path extrusionOk="0" h="544829" w="681355">
                  <a:moveTo>
                    <a:pt x="681164" y="212775"/>
                  </a:moveTo>
                  <a:lnTo>
                    <a:pt x="680681" y="197561"/>
                  </a:lnTo>
                  <a:lnTo>
                    <a:pt x="572490" y="197561"/>
                  </a:lnTo>
                  <a:lnTo>
                    <a:pt x="572490" y="207568"/>
                  </a:lnTo>
                  <a:lnTo>
                    <a:pt x="569658" y="202488"/>
                  </a:lnTo>
                  <a:lnTo>
                    <a:pt x="572490" y="207568"/>
                  </a:lnTo>
                  <a:lnTo>
                    <a:pt x="572490" y="197561"/>
                  </a:lnTo>
                  <a:lnTo>
                    <a:pt x="566623" y="197561"/>
                  </a:lnTo>
                  <a:lnTo>
                    <a:pt x="555688" y="183934"/>
                  </a:lnTo>
                  <a:lnTo>
                    <a:pt x="555688" y="101930"/>
                  </a:lnTo>
                  <a:lnTo>
                    <a:pt x="557301" y="93992"/>
                  </a:lnTo>
                  <a:lnTo>
                    <a:pt x="561682" y="87490"/>
                  </a:lnTo>
                  <a:lnTo>
                    <a:pt x="568172" y="83108"/>
                  </a:lnTo>
                  <a:lnTo>
                    <a:pt x="576110" y="81508"/>
                  </a:lnTo>
                  <a:lnTo>
                    <a:pt x="620763" y="81508"/>
                  </a:lnTo>
                  <a:lnTo>
                    <a:pt x="660095" y="81508"/>
                  </a:lnTo>
                  <a:lnTo>
                    <a:pt x="658495" y="76390"/>
                  </a:lnTo>
                  <a:lnTo>
                    <a:pt x="656793" y="71323"/>
                  </a:lnTo>
                  <a:lnTo>
                    <a:pt x="655040" y="66294"/>
                  </a:lnTo>
                  <a:lnTo>
                    <a:pt x="617359" y="66294"/>
                  </a:lnTo>
                  <a:lnTo>
                    <a:pt x="576110" y="66294"/>
                  </a:lnTo>
                  <a:lnTo>
                    <a:pt x="495338" y="66294"/>
                  </a:lnTo>
                  <a:lnTo>
                    <a:pt x="497586" y="74091"/>
                  </a:lnTo>
                  <a:lnTo>
                    <a:pt x="495338" y="66294"/>
                  </a:lnTo>
                  <a:lnTo>
                    <a:pt x="480682" y="15214"/>
                  </a:lnTo>
                  <a:lnTo>
                    <a:pt x="479513" y="11150"/>
                  </a:lnTo>
                  <a:lnTo>
                    <a:pt x="479513" y="66294"/>
                  </a:lnTo>
                  <a:lnTo>
                    <a:pt x="301256" y="66294"/>
                  </a:lnTo>
                  <a:lnTo>
                    <a:pt x="315925" y="15214"/>
                  </a:lnTo>
                  <a:lnTo>
                    <a:pt x="464845" y="15214"/>
                  </a:lnTo>
                  <a:lnTo>
                    <a:pt x="479513" y="66294"/>
                  </a:lnTo>
                  <a:lnTo>
                    <a:pt x="479513" y="11150"/>
                  </a:lnTo>
                  <a:lnTo>
                    <a:pt x="476961" y="2235"/>
                  </a:lnTo>
                  <a:lnTo>
                    <a:pt x="473976" y="0"/>
                  </a:lnTo>
                  <a:lnTo>
                    <a:pt x="306793" y="0"/>
                  </a:lnTo>
                  <a:lnTo>
                    <a:pt x="303809" y="2235"/>
                  </a:lnTo>
                  <a:lnTo>
                    <a:pt x="286524" y="62445"/>
                  </a:lnTo>
                  <a:lnTo>
                    <a:pt x="286524" y="80378"/>
                  </a:lnTo>
                  <a:lnTo>
                    <a:pt x="283641" y="76568"/>
                  </a:lnTo>
                  <a:lnTo>
                    <a:pt x="286524" y="80378"/>
                  </a:lnTo>
                  <a:lnTo>
                    <a:pt x="286524" y="62445"/>
                  </a:lnTo>
                  <a:lnTo>
                    <a:pt x="285419" y="66281"/>
                  </a:lnTo>
                  <a:lnTo>
                    <a:pt x="179616" y="66281"/>
                  </a:lnTo>
                  <a:lnTo>
                    <a:pt x="179616" y="78092"/>
                  </a:lnTo>
                  <a:lnTo>
                    <a:pt x="176212" y="81508"/>
                  </a:lnTo>
                  <a:lnTo>
                    <a:pt x="288772" y="81508"/>
                  </a:lnTo>
                  <a:lnTo>
                    <a:pt x="491998" y="81508"/>
                  </a:lnTo>
                  <a:lnTo>
                    <a:pt x="494245" y="80378"/>
                  </a:lnTo>
                  <a:lnTo>
                    <a:pt x="497116" y="76568"/>
                  </a:lnTo>
                  <a:lnTo>
                    <a:pt x="497509" y="74498"/>
                  </a:lnTo>
                  <a:lnTo>
                    <a:pt x="497128" y="76568"/>
                  </a:lnTo>
                  <a:lnTo>
                    <a:pt x="494258" y="80391"/>
                  </a:lnTo>
                  <a:lnTo>
                    <a:pt x="491998" y="81508"/>
                  </a:lnTo>
                  <a:lnTo>
                    <a:pt x="547700" y="81508"/>
                  </a:lnTo>
                  <a:lnTo>
                    <a:pt x="543280" y="88061"/>
                  </a:lnTo>
                  <a:lnTo>
                    <a:pt x="540473" y="101930"/>
                  </a:lnTo>
                  <a:lnTo>
                    <a:pt x="540473" y="164947"/>
                  </a:lnTo>
                  <a:lnTo>
                    <a:pt x="534212" y="157137"/>
                  </a:lnTo>
                  <a:lnTo>
                    <a:pt x="492785" y="125945"/>
                  </a:lnTo>
                  <a:lnTo>
                    <a:pt x="463816" y="113957"/>
                  </a:lnTo>
                  <a:lnTo>
                    <a:pt x="444220" y="105854"/>
                  </a:lnTo>
                  <a:lnTo>
                    <a:pt x="390385" y="98742"/>
                  </a:lnTo>
                  <a:lnTo>
                    <a:pt x="336550" y="105854"/>
                  </a:lnTo>
                  <a:lnTo>
                    <a:pt x="287985" y="125945"/>
                  </a:lnTo>
                  <a:lnTo>
                    <a:pt x="246557" y="157137"/>
                  </a:lnTo>
                  <a:lnTo>
                    <a:pt x="214147" y="197561"/>
                  </a:lnTo>
                  <a:lnTo>
                    <a:pt x="3416" y="197561"/>
                  </a:lnTo>
                  <a:lnTo>
                    <a:pt x="0" y="200964"/>
                  </a:lnTo>
                  <a:lnTo>
                    <a:pt x="0" y="455587"/>
                  </a:lnTo>
                  <a:lnTo>
                    <a:pt x="12" y="508965"/>
                  </a:lnTo>
                  <a:lnTo>
                    <a:pt x="2806" y="522833"/>
                  </a:lnTo>
                  <a:lnTo>
                    <a:pt x="10452" y="534149"/>
                  </a:lnTo>
                  <a:lnTo>
                    <a:pt x="21780" y="541794"/>
                  </a:lnTo>
                  <a:lnTo>
                    <a:pt x="35636" y="544601"/>
                  </a:lnTo>
                  <a:lnTo>
                    <a:pt x="553173" y="544601"/>
                  </a:lnTo>
                  <a:lnTo>
                    <a:pt x="557860" y="539623"/>
                  </a:lnTo>
                  <a:lnTo>
                    <a:pt x="562457" y="534555"/>
                  </a:lnTo>
                  <a:lnTo>
                    <a:pt x="566915" y="529386"/>
                  </a:lnTo>
                  <a:lnTo>
                    <a:pt x="35636" y="529386"/>
                  </a:lnTo>
                  <a:lnTo>
                    <a:pt x="27698" y="527773"/>
                  </a:lnTo>
                  <a:lnTo>
                    <a:pt x="21209" y="523405"/>
                  </a:lnTo>
                  <a:lnTo>
                    <a:pt x="16827" y="516902"/>
                  </a:lnTo>
                  <a:lnTo>
                    <a:pt x="15227" y="508965"/>
                  </a:lnTo>
                  <a:lnTo>
                    <a:pt x="15227" y="459003"/>
                  </a:lnTo>
                  <a:lnTo>
                    <a:pt x="252158" y="459003"/>
                  </a:lnTo>
                  <a:lnTo>
                    <a:pt x="281749" y="481228"/>
                  </a:lnTo>
                  <a:lnTo>
                    <a:pt x="315112" y="497954"/>
                  </a:lnTo>
                  <a:lnTo>
                    <a:pt x="351548" y="508482"/>
                  </a:lnTo>
                  <a:lnTo>
                    <a:pt x="390385" y="512152"/>
                  </a:lnTo>
                  <a:lnTo>
                    <a:pt x="429234" y="508482"/>
                  </a:lnTo>
                  <a:lnTo>
                    <a:pt x="465658" y="497954"/>
                  </a:lnTo>
                  <a:lnTo>
                    <a:pt x="467715" y="496925"/>
                  </a:lnTo>
                  <a:lnTo>
                    <a:pt x="499008" y="481228"/>
                  </a:lnTo>
                  <a:lnTo>
                    <a:pt x="528599" y="459003"/>
                  </a:lnTo>
                  <a:lnTo>
                    <a:pt x="617194" y="459003"/>
                  </a:lnTo>
                  <a:lnTo>
                    <a:pt x="622973" y="448906"/>
                  </a:lnTo>
                  <a:lnTo>
                    <a:pt x="625716" y="443776"/>
                  </a:lnTo>
                  <a:lnTo>
                    <a:pt x="543839" y="443776"/>
                  </a:lnTo>
                  <a:lnTo>
                    <a:pt x="566115" y="414172"/>
                  </a:lnTo>
                  <a:lnTo>
                    <a:pt x="582866" y="380796"/>
                  </a:lnTo>
                  <a:lnTo>
                    <a:pt x="593420" y="344322"/>
                  </a:lnTo>
                  <a:lnTo>
                    <a:pt x="597077" y="305447"/>
                  </a:lnTo>
                  <a:lnTo>
                    <a:pt x="595630" y="280835"/>
                  </a:lnTo>
                  <a:lnTo>
                    <a:pt x="591362" y="257086"/>
                  </a:lnTo>
                  <a:lnTo>
                    <a:pt x="584466" y="234340"/>
                  </a:lnTo>
                  <a:lnTo>
                    <a:pt x="581863" y="228346"/>
                  </a:lnTo>
                  <a:lnTo>
                    <a:pt x="581863" y="305447"/>
                  </a:lnTo>
                  <a:lnTo>
                    <a:pt x="576808" y="349300"/>
                  </a:lnTo>
                  <a:lnTo>
                    <a:pt x="562381" y="389585"/>
                  </a:lnTo>
                  <a:lnTo>
                    <a:pt x="539750" y="425132"/>
                  </a:lnTo>
                  <a:lnTo>
                    <a:pt x="510082" y="454812"/>
                  </a:lnTo>
                  <a:lnTo>
                    <a:pt x="474522" y="477431"/>
                  </a:lnTo>
                  <a:lnTo>
                    <a:pt x="434238" y="491858"/>
                  </a:lnTo>
                  <a:lnTo>
                    <a:pt x="390385" y="496925"/>
                  </a:lnTo>
                  <a:lnTo>
                    <a:pt x="346532" y="491858"/>
                  </a:lnTo>
                  <a:lnTo>
                    <a:pt x="306247" y="477431"/>
                  </a:lnTo>
                  <a:lnTo>
                    <a:pt x="270700" y="454812"/>
                  </a:lnTo>
                  <a:lnTo>
                    <a:pt x="241020" y="425132"/>
                  </a:lnTo>
                  <a:lnTo>
                    <a:pt x="236931" y="418706"/>
                  </a:lnTo>
                  <a:lnTo>
                    <a:pt x="236931" y="443776"/>
                  </a:lnTo>
                  <a:lnTo>
                    <a:pt x="15227" y="443776"/>
                  </a:lnTo>
                  <a:lnTo>
                    <a:pt x="15227" y="212775"/>
                  </a:lnTo>
                  <a:lnTo>
                    <a:pt x="205663" y="212775"/>
                  </a:lnTo>
                  <a:lnTo>
                    <a:pt x="196303" y="234340"/>
                  </a:lnTo>
                  <a:lnTo>
                    <a:pt x="189407" y="257086"/>
                  </a:lnTo>
                  <a:lnTo>
                    <a:pt x="185140" y="280835"/>
                  </a:lnTo>
                  <a:lnTo>
                    <a:pt x="183680" y="305447"/>
                  </a:lnTo>
                  <a:lnTo>
                    <a:pt x="187350" y="344322"/>
                  </a:lnTo>
                  <a:lnTo>
                    <a:pt x="197904" y="380796"/>
                  </a:lnTo>
                  <a:lnTo>
                    <a:pt x="214655" y="414172"/>
                  </a:lnTo>
                  <a:lnTo>
                    <a:pt x="236931" y="443776"/>
                  </a:lnTo>
                  <a:lnTo>
                    <a:pt x="236931" y="418706"/>
                  </a:lnTo>
                  <a:lnTo>
                    <a:pt x="218401" y="389585"/>
                  </a:lnTo>
                  <a:lnTo>
                    <a:pt x="203974" y="349300"/>
                  </a:lnTo>
                  <a:lnTo>
                    <a:pt x="198907" y="305447"/>
                  </a:lnTo>
                  <a:lnTo>
                    <a:pt x="203974" y="261594"/>
                  </a:lnTo>
                  <a:lnTo>
                    <a:pt x="218401" y="221310"/>
                  </a:lnTo>
                  <a:lnTo>
                    <a:pt x="241020" y="185750"/>
                  </a:lnTo>
                  <a:lnTo>
                    <a:pt x="270700" y="156083"/>
                  </a:lnTo>
                  <a:lnTo>
                    <a:pt x="306247" y="133451"/>
                  </a:lnTo>
                  <a:lnTo>
                    <a:pt x="346532" y="119024"/>
                  </a:lnTo>
                  <a:lnTo>
                    <a:pt x="390385" y="113957"/>
                  </a:lnTo>
                  <a:lnTo>
                    <a:pt x="434238" y="119024"/>
                  </a:lnTo>
                  <a:lnTo>
                    <a:pt x="474522" y="133451"/>
                  </a:lnTo>
                  <a:lnTo>
                    <a:pt x="510082" y="156083"/>
                  </a:lnTo>
                  <a:lnTo>
                    <a:pt x="539750" y="185750"/>
                  </a:lnTo>
                  <a:lnTo>
                    <a:pt x="540473" y="186893"/>
                  </a:lnTo>
                  <a:lnTo>
                    <a:pt x="540473" y="200964"/>
                  </a:lnTo>
                  <a:lnTo>
                    <a:pt x="543877" y="197561"/>
                  </a:lnTo>
                  <a:lnTo>
                    <a:pt x="547255" y="197561"/>
                  </a:lnTo>
                  <a:lnTo>
                    <a:pt x="562381" y="221310"/>
                  </a:lnTo>
                  <a:lnTo>
                    <a:pt x="576808" y="261594"/>
                  </a:lnTo>
                  <a:lnTo>
                    <a:pt x="581863" y="305447"/>
                  </a:lnTo>
                  <a:lnTo>
                    <a:pt x="581863" y="228346"/>
                  </a:lnTo>
                  <a:lnTo>
                    <a:pt x="575106" y="212775"/>
                  </a:lnTo>
                  <a:lnTo>
                    <a:pt x="681164" y="21277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7922641" y="5413848"/>
              <a:ext cx="102729" cy="7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/>
            <p:nvPr/>
          </p:nvSpPr>
          <p:spPr>
            <a:xfrm>
              <a:off x="18255565" y="5328621"/>
              <a:ext cx="144780" cy="229235"/>
            </a:xfrm>
            <a:custGeom>
              <a:rect b="b" l="l" r="r" t="t"/>
              <a:pathLst>
                <a:path extrusionOk="0" h="229235" w="144780">
                  <a:moveTo>
                    <a:pt x="70205" y="217106"/>
                  </a:moveTo>
                  <a:lnTo>
                    <a:pt x="66789" y="213690"/>
                  </a:lnTo>
                  <a:lnTo>
                    <a:pt x="62585" y="213690"/>
                  </a:lnTo>
                  <a:lnTo>
                    <a:pt x="3403" y="213690"/>
                  </a:lnTo>
                  <a:lnTo>
                    <a:pt x="0" y="217106"/>
                  </a:lnTo>
                  <a:lnTo>
                    <a:pt x="0" y="225501"/>
                  </a:lnTo>
                  <a:lnTo>
                    <a:pt x="3403" y="228917"/>
                  </a:lnTo>
                  <a:lnTo>
                    <a:pt x="66789" y="228917"/>
                  </a:lnTo>
                  <a:lnTo>
                    <a:pt x="70205" y="225501"/>
                  </a:lnTo>
                  <a:lnTo>
                    <a:pt x="70205" y="217106"/>
                  </a:lnTo>
                  <a:close/>
                </a:path>
                <a:path extrusionOk="0" h="229235" w="144780">
                  <a:moveTo>
                    <a:pt x="90919" y="129146"/>
                  </a:moveTo>
                  <a:lnTo>
                    <a:pt x="89674" y="124498"/>
                  </a:lnTo>
                  <a:lnTo>
                    <a:pt x="86029" y="122389"/>
                  </a:lnTo>
                  <a:lnTo>
                    <a:pt x="34785" y="92798"/>
                  </a:lnTo>
                  <a:lnTo>
                    <a:pt x="30124" y="94043"/>
                  </a:lnTo>
                  <a:lnTo>
                    <a:pt x="25933" y="101320"/>
                  </a:lnTo>
                  <a:lnTo>
                    <a:pt x="27178" y="105981"/>
                  </a:lnTo>
                  <a:lnTo>
                    <a:pt x="78422" y="135572"/>
                  </a:lnTo>
                  <a:lnTo>
                    <a:pt x="82219" y="136588"/>
                  </a:lnTo>
                  <a:lnTo>
                    <a:pt x="84848" y="136588"/>
                  </a:lnTo>
                  <a:lnTo>
                    <a:pt x="87401" y="135229"/>
                  </a:lnTo>
                  <a:lnTo>
                    <a:pt x="90919" y="129146"/>
                  </a:lnTo>
                  <a:close/>
                </a:path>
                <a:path extrusionOk="0" h="229235" w="144780">
                  <a:moveTo>
                    <a:pt x="144589" y="56134"/>
                  </a:moveTo>
                  <a:lnTo>
                    <a:pt x="112890" y="1244"/>
                  </a:lnTo>
                  <a:lnTo>
                    <a:pt x="108242" y="0"/>
                  </a:lnTo>
                  <a:lnTo>
                    <a:pt x="100965" y="4191"/>
                  </a:lnTo>
                  <a:lnTo>
                    <a:pt x="99707" y="8851"/>
                  </a:lnTo>
                  <a:lnTo>
                    <a:pt x="130708" y="62534"/>
                  </a:lnTo>
                  <a:lnTo>
                    <a:pt x="133261" y="63906"/>
                  </a:lnTo>
                  <a:lnTo>
                    <a:pt x="135890" y="63906"/>
                  </a:lnTo>
                  <a:lnTo>
                    <a:pt x="139700" y="62890"/>
                  </a:lnTo>
                  <a:lnTo>
                    <a:pt x="143332" y="60782"/>
                  </a:lnTo>
                  <a:lnTo>
                    <a:pt x="144589" y="5613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6312362" y="6283002"/>
              <a:ext cx="12065" cy="345440"/>
            </a:xfrm>
            <a:custGeom>
              <a:rect b="b" l="l" r="r" t="t"/>
              <a:pathLst>
                <a:path extrusionOk="0" h="345440" w="12065">
                  <a:moveTo>
                    <a:pt x="11800" y="0"/>
                  </a:moveTo>
                  <a:lnTo>
                    <a:pt x="0" y="0"/>
                  </a:lnTo>
                  <a:lnTo>
                    <a:pt x="0" y="344890"/>
                  </a:lnTo>
                  <a:lnTo>
                    <a:pt x="11800" y="344890"/>
                  </a:lnTo>
                  <a:lnTo>
                    <a:pt x="11800" y="0"/>
                  </a:lnTo>
                  <a:close/>
                </a:path>
              </a:pathLst>
            </a:custGeom>
            <a:solidFill>
              <a:srgbClr val="2A495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174702" y="6612524"/>
              <a:ext cx="279400" cy="88900"/>
            </a:xfrm>
            <a:custGeom>
              <a:rect b="b" l="l" r="r" t="t"/>
              <a:pathLst>
                <a:path extrusionOk="0" h="88900" w="279400">
                  <a:moveTo>
                    <a:pt x="223699" y="0"/>
                  </a:moveTo>
                  <a:lnTo>
                    <a:pt x="55192" y="0"/>
                  </a:lnTo>
                  <a:lnTo>
                    <a:pt x="33709" y="4337"/>
                  </a:lnTo>
                  <a:lnTo>
                    <a:pt x="16165" y="16165"/>
                  </a:lnTo>
                  <a:lnTo>
                    <a:pt x="4337" y="33709"/>
                  </a:lnTo>
                  <a:lnTo>
                    <a:pt x="0" y="55192"/>
                  </a:lnTo>
                  <a:lnTo>
                    <a:pt x="0" y="73767"/>
                  </a:lnTo>
                  <a:lnTo>
                    <a:pt x="46481" y="81864"/>
                  </a:lnTo>
                  <a:lnTo>
                    <a:pt x="92963" y="86723"/>
                  </a:lnTo>
                  <a:lnTo>
                    <a:pt x="139446" y="88342"/>
                  </a:lnTo>
                  <a:lnTo>
                    <a:pt x="185928" y="86723"/>
                  </a:lnTo>
                  <a:lnTo>
                    <a:pt x="232410" y="81864"/>
                  </a:lnTo>
                  <a:lnTo>
                    <a:pt x="278892" y="73767"/>
                  </a:lnTo>
                  <a:lnTo>
                    <a:pt x="278892" y="55192"/>
                  </a:lnTo>
                  <a:lnTo>
                    <a:pt x="274554" y="33709"/>
                  </a:lnTo>
                  <a:lnTo>
                    <a:pt x="262726" y="16165"/>
                  </a:lnTo>
                  <a:lnTo>
                    <a:pt x="245182" y="4337"/>
                  </a:lnTo>
                  <a:lnTo>
                    <a:pt x="223699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6163395" y="6602168"/>
              <a:ext cx="309880" cy="90805"/>
            </a:xfrm>
            <a:custGeom>
              <a:rect b="b" l="l" r="r" t="t"/>
              <a:pathLst>
                <a:path extrusionOk="0" h="90804" w="309880">
                  <a:moveTo>
                    <a:pt x="233165" y="0"/>
                  </a:moveTo>
                  <a:lnTo>
                    <a:pt x="76563" y="0"/>
                  </a:lnTo>
                  <a:lnTo>
                    <a:pt x="46759" y="6021"/>
                  </a:lnTo>
                  <a:lnTo>
                    <a:pt x="22426" y="22429"/>
                  </a:lnTo>
                  <a:lnTo>
                    <a:pt x="6020" y="46764"/>
                  </a:lnTo>
                  <a:lnTo>
                    <a:pt x="0" y="76563"/>
                  </a:lnTo>
                  <a:lnTo>
                    <a:pt x="0" y="90437"/>
                  </a:lnTo>
                  <a:lnTo>
                    <a:pt x="309728" y="90437"/>
                  </a:lnTo>
                  <a:lnTo>
                    <a:pt x="309728" y="82102"/>
                  </a:lnTo>
                  <a:lnTo>
                    <a:pt x="8334" y="82102"/>
                  </a:lnTo>
                  <a:lnTo>
                    <a:pt x="8334" y="73767"/>
                  </a:lnTo>
                  <a:lnTo>
                    <a:pt x="17236" y="73767"/>
                  </a:lnTo>
                  <a:lnTo>
                    <a:pt x="21398" y="53259"/>
                  </a:lnTo>
                  <a:lnTo>
                    <a:pt x="34231" y="34235"/>
                  </a:lnTo>
                  <a:lnTo>
                    <a:pt x="53257" y="21402"/>
                  </a:lnTo>
                  <a:lnTo>
                    <a:pt x="76563" y="16669"/>
                  </a:lnTo>
                  <a:lnTo>
                    <a:pt x="233165" y="16669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17236" y="73767"/>
                  </a:moveTo>
                  <a:lnTo>
                    <a:pt x="8334" y="73767"/>
                  </a:lnTo>
                  <a:lnTo>
                    <a:pt x="8334" y="82102"/>
                  </a:lnTo>
                  <a:lnTo>
                    <a:pt x="16669" y="82102"/>
                  </a:lnTo>
                  <a:lnTo>
                    <a:pt x="16669" y="76563"/>
                  </a:lnTo>
                  <a:lnTo>
                    <a:pt x="17236" y="73767"/>
                  </a:lnTo>
                  <a:close/>
                </a:path>
                <a:path extrusionOk="0" h="90804" w="309880">
                  <a:moveTo>
                    <a:pt x="292491" y="73767"/>
                  </a:moveTo>
                  <a:lnTo>
                    <a:pt x="17236" y="73767"/>
                  </a:lnTo>
                  <a:lnTo>
                    <a:pt x="16669" y="76563"/>
                  </a:lnTo>
                  <a:lnTo>
                    <a:pt x="16669" y="82102"/>
                  </a:lnTo>
                  <a:lnTo>
                    <a:pt x="293059" y="82102"/>
                  </a:lnTo>
                  <a:lnTo>
                    <a:pt x="293059" y="76563"/>
                  </a:lnTo>
                  <a:lnTo>
                    <a:pt x="292491" y="73767"/>
                  </a:lnTo>
                  <a:close/>
                </a:path>
                <a:path extrusionOk="0" h="90804" w="309880">
                  <a:moveTo>
                    <a:pt x="233165" y="0"/>
                  </a:moveTo>
                  <a:lnTo>
                    <a:pt x="233165" y="16669"/>
                  </a:lnTo>
                  <a:lnTo>
                    <a:pt x="256471" y="21402"/>
                  </a:lnTo>
                  <a:lnTo>
                    <a:pt x="275496" y="34235"/>
                  </a:lnTo>
                  <a:lnTo>
                    <a:pt x="288330" y="53259"/>
                  </a:lnTo>
                  <a:lnTo>
                    <a:pt x="293059" y="76563"/>
                  </a:lnTo>
                  <a:lnTo>
                    <a:pt x="293059" y="82102"/>
                  </a:lnTo>
                  <a:lnTo>
                    <a:pt x="301393" y="82102"/>
                  </a:lnTo>
                  <a:lnTo>
                    <a:pt x="301393" y="73767"/>
                  </a:lnTo>
                  <a:lnTo>
                    <a:pt x="309163" y="73767"/>
                  </a:lnTo>
                  <a:lnTo>
                    <a:pt x="303707" y="46764"/>
                  </a:lnTo>
                  <a:lnTo>
                    <a:pt x="287298" y="22429"/>
                  </a:lnTo>
                  <a:lnTo>
                    <a:pt x="262964" y="6021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309163" y="73767"/>
                  </a:moveTo>
                  <a:lnTo>
                    <a:pt x="301393" y="73767"/>
                  </a:lnTo>
                  <a:lnTo>
                    <a:pt x="301393" y="82102"/>
                  </a:lnTo>
                  <a:lnTo>
                    <a:pt x="309728" y="82102"/>
                  </a:lnTo>
                  <a:lnTo>
                    <a:pt x="309728" y="76563"/>
                  </a:lnTo>
                  <a:lnTo>
                    <a:pt x="309163" y="7376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6360157" y="6602168"/>
              <a:ext cx="112959" cy="90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16274925" y="6228640"/>
              <a:ext cx="86662" cy="66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"/>
            <p:cNvSpPr/>
            <p:nvPr/>
          </p:nvSpPr>
          <p:spPr>
            <a:xfrm>
              <a:off x="16218269" y="6768776"/>
              <a:ext cx="1032510" cy="637540"/>
            </a:xfrm>
            <a:custGeom>
              <a:rect b="b" l="l" r="r" t="t"/>
              <a:pathLst>
                <a:path extrusionOk="0" h="637540" w="1032509">
                  <a:moveTo>
                    <a:pt x="1032192" y="123304"/>
                  </a:moveTo>
                  <a:lnTo>
                    <a:pt x="791768" y="123304"/>
                  </a:lnTo>
                  <a:lnTo>
                    <a:pt x="689889" y="123304"/>
                  </a:lnTo>
                  <a:lnTo>
                    <a:pt x="689889" y="25895"/>
                  </a:lnTo>
                  <a:lnTo>
                    <a:pt x="687857" y="15811"/>
                  </a:lnTo>
                  <a:lnTo>
                    <a:pt x="682307" y="7581"/>
                  </a:lnTo>
                  <a:lnTo>
                    <a:pt x="674077" y="2044"/>
                  </a:lnTo>
                  <a:lnTo>
                    <a:pt x="664006" y="0"/>
                  </a:lnTo>
                  <a:lnTo>
                    <a:pt x="641845" y="0"/>
                  </a:lnTo>
                  <a:lnTo>
                    <a:pt x="641845" y="192112"/>
                  </a:lnTo>
                  <a:lnTo>
                    <a:pt x="641845" y="287147"/>
                  </a:lnTo>
                  <a:lnTo>
                    <a:pt x="380250" y="287147"/>
                  </a:lnTo>
                  <a:lnTo>
                    <a:pt x="380250" y="192112"/>
                  </a:lnTo>
                  <a:lnTo>
                    <a:pt x="641845" y="192112"/>
                  </a:lnTo>
                  <a:lnTo>
                    <a:pt x="641845" y="0"/>
                  </a:lnTo>
                  <a:lnTo>
                    <a:pt x="358076" y="0"/>
                  </a:lnTo>
                  <a:lnTo>
                    <a:pt x="348005" y="2044"/>
                  </a:lnTo>
                  <a:lnTo>
                    <a:pt x="339775" y="7581"/>
                  </a:lnTo>
                  <a:lnTo>
                    <a:pt x="334225" y="15811"/>
                  </a:lnTo>
                  <a:lnTo>
                    <a:pt x="332193" y="25895"/>
                  </a:lnTo>
                  <a:lnTo>
                    <a:pt x="332193" y="123304"/>
                  </a:lnTo>
                  <a:lnTo>
                    <a:pt x="0" y="123304"/>
                  </a:lnTo>
                  <a:lnTo>
                    <a:pt x="0" y="168071"/>
                  </a:lnTo>
                  <a:lnTo>
                    <a:pt x="45377" y="168071"/>
                  </a:lnTo>
                  <a:lnTo>
                    <a:pt x="45377" y="192112"/>
                  </a:lnTo>
                  <a:lnTo>
                    <a:pt x="361607" y="192112"/>
                  </a:lnTo>
                  <a:lnTo>
                    <a:pt x="361607" y="287147"/>
                  </a:lnTo>
                  <a:lnTo>
                    <a:pt x="345033" y="287147"/>
                  </a:lnTo>
                  <a:lnTo>
                    <a:pt x="333197" y="289547"/>
                  </a:lnTo>
                  <a:lnTo>
                    <a:pt x="323532" y="296062"/>
                  </a:lnTo>
                  <a:lnTo>
                    <a:pt x="317017" y="305727"/>
                  </a:lnTo>
                  <a:lnTo>
                    <a:pt x="314629" y="317563"/>
                  </a:lnTo>
                  <a:lnTo>
                    <a:pt x="317017" y="329399"/>
                  </a:lnTo>
                  <a:lnTo>
                    <a:pt x="323532" y="339064"/>
                  </a:lnTo>
                  <a:lnTo>
                    <a:pt x="333197" y="345579"/>
                  </a:lnTo>
                  <a:lnTo>
                    <a:pt x="345033" y="347967"/>
                  </a:lnTo>
                  <a:lnTo>
                    <a:pt x="356476" y="347967"/>
                  </a:lnTo>
                  <a:lnTo>
                    <a:pt x="320954" y="637540"/>
                  </a:lnTo>
                  <a:lnTo>
                    <a:pt x="335495" y="637540"/>
                  </a:lnTo>
                  <a:lnTo>
                    <a:pt x="371017" y="347967"/>
                  </a:lnTo>
                  <a:lnTo>
                    <a:pt x="651065" y="347967"/>
                  </a:lnTo>
                  <a:lnTo>
                    <a:pt x="686600" y="637540"/>
                  </a:lnTo>
                  <a:lnTo>
                    <a:pt x="701128" y="637540"/>
                  </a:lnTo>
                  <a:lnTo>
                    <a:pt x="665594" y="347967"/>
                  </a:lnTo>
                  <a:lnTo>
                    <a:pt x="677049" y="347967"/>
                  </a:lnTo>
                  <a:lnTo>
                    <a:pt x="688886" y="345579"/>
                  </a:lnTo>
                  <a:lnTo>
                    <a:pt x="698550" y="339064"/>
                  </a:lnTo>
                  <a:lnTo>
                    <a:pt x="705078" y="329399"/>
                  </a:lnTo>
                  <a:lnTo>
                    <a:pt x="707466" y="317563"/>
                  </a:lnTo>
                  <a:lnTo>
                    <a:pt x="705078" y="305727"/>
                  </a:lnTo>
                  <a:lnTo>
                    <a:pt x="698550" y="296062"/>
                  </a:lnTo>
                  <a:lnTo>
                    <a:pt x="688886" y="289547"/>
                  </a:lnTo>
                  <a:lnTo>
                    <a:pt x="677049" y="287147"/>
                  </a:lnTo>
                  <a:lnTo>
                    <a:pt x="660488" y="287147"/>
                  </a:lnTo>
                  <a:lnTo>
                    <a:pt x="660488" y="192112"/>
                  </a:lnTo>
                  <a:lnTo>
                    <a:pt x="758825" y="192112"/>
                  </a:lnTo>
                  <a:lnTo>
                    <a:pt x="999248" y="192112"/>
                  </a:lnTo>
                  <a:lnTo>
                    <a:pt x="999248" y="168071"/>
                  </a:lnTo>
                  <a:lnTo>
                    <a:pt x="1032192" y="168071"/>
                  </a:lnTo>
                  <a:lnTo>
                    <a:pt x="1032192" y="12330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6240913" y="6960990"/>
              <a:ext cx="999490" cy="434975"/>
            </a:xfrm>
            <a:custGeom>
              <a:rect b="b" l="l" r="r" t="t"/>
              <a:pathLst>
                <a:path extrusionOk="0" h="434975" w="999490">
                  <a:moveTo>
                    <a:pt x="280504" y="424751"/>
                  </a:moveTo>
                  <a:lnTo>
                    <a:pt x="260502" y="338861"/>
                  </a:lnTo>
                  <a:lnTo>
                    <a:pt x="260502" y="412305"/>
                  </a:lnTo>
                  <a:lnTo>
                    <a:pt x="251294" y="414451"/>
                  </a:lnTo>
                  <a:lnTo>
                    <a:pt x="234124" y="340766"/>
                  </a:lnTo>
                  <a:lnTo>
                    <a:pt x="242214" y="340766"/>
                  </a:lnTo>
                  <a:lnTo>
                    <a:pt x="242214" y="333781"/>
                  </a:lnTo>
                  <a:lnTo>
                    <a:pt x="260502" y="412305"/>
                  </a:lnTo>
                  <a:lnTo>
                    <a:pt x="260502" y="338861"/>
                  </a:lnTo>
                  <a:lnTo>
                    <a:pt x="239814" y="250037"/>
                  </a:lnTo>
                  <a:lnTo>
                    <a:pt x="239814" y="323532"/>
                  </a:lnTo>
                  <a:lnTo>
                    <a:pt x="233870" y="323532"/>
                  </a:lnTo>
                  <a:lnTo>
                    <a:pt x="233870" y="322986"/>
                  </a:lnTo>
                  <a:lnTo>
                    <a:pt x="239687" y="322986"/>
                  </a:lnTo>
                  <a:lnTo>
                    <a:pt x="239814" y="323532"/>
                  </a:lnTo>
                  <a:lnTo>
                    <a:pt x="239814" y="250037"/>
                  </a:lnTo>
                  <a:lnTo>
                    <a:pt x="233781" y="224129"/>
                  </a:lnTo>
                  <a:lnTo>
                    <a:pt x="233781" y="297586"/>
                  </a:lnTo>
                  <a:lnTo>
                    <a:pt x="224066" y="297586"/>
                  </a:lnTo>
                  <a:lnTo>
                    <a:pt x="212864" y="249491"/>
                  </a:lnTo>
                  <a:lnTo>
                    <a:pt x="212864" y="322986"/>
                  </a:lnTo>
                  <a:lnTo>
                    <a:pt x="67627" y="322986"/>
                  </a:lnTo>
                  <a:lnTo>
                    <a:pt x="69697" y="314096"/>
                  </a:lnTo>
                  <a:lnTo>
                    <a:pt x="210794" y="314096"/>
                  </a:lnTo>
                  <a:lnTo>
                    <a:pt x="212864" y="322986"/>
                  </a:lnTo>
                  <a:lnTo>
                    <a:pt x="212864" y="249491"/>
                  </a:lnTo>
                  <a:lnTo>
                    <a:pt x="206946" y="224066"/>
                  </a:lnTo>
                  <a:lnTo>
                    <a:pt x="206946" y="297586"/>
                  </a:lnTo>
                  <a:lnTo>
                    <a:pt x="73533" y="297586"/>
                  </a:lnTo>
                  <a:lnTo>
                    <a:pt x="138201" y="20002"/>
                  </a:lnTo>
                  <a:lnTo>
                    <a:pt x="140258" y="11150"/>
                  </a:lnTo>
                  <a:lnTo>
                    <a:pt x="206946" y="297586"/>
                  </a:lnTo>
                  <a:lnTo>
                    <a:pt x="206946" y="224066"/>
                  </a:lnTo>
                  <a:lnTo>
                    <a:pt x="159931" y="22148"/>
                  </a:lnTo>
                  <a:lnTo>
                    <a:pt x="169138" y="20002"/>
                  </a:lnTo>
                  <a:lnTo>
                    <a:pt x="233781" y="297586"/>
                  </a:lnTo>
                  <a:lnTo>
                    <a:pt x="233781" y="224129"/>
                  </a:lnTo>
                  <a:lnTo>
                    <a:pt x="186245" y="20002"/>
                  </a:lnTo>
                  <a:lnTo>
                    <a:pt x="181584" y="0"/>
                  </a:lnTo>
                  <a:lnTo>
                    <a:pt x="140258" y="9626"/>
                  </a:lnTo>
                  <a:lnTo>
                    <a:pt x="120586" y="5054"/>
                  </a:lnTo>
                  <a:lnTo>
                    <a:pt x="120586" y="22148"/>
                  </a:lnTo>
                  <a:lnTo>
                    <a:pt x="56426" y="297586"/>
                  </a:lnTo>
                  <a:lnTo>
                    <a:pt x="46710" y="297586"/>
                  </a:lnTo>
                  <a:lnTo>
                    <a:pt x="111379" y="20002"/>
                  </a:lnTo>
                  <a:lnTo>
                    <a:pt x="120586" y="22148"/>
                  </a:lnTo>
                  <a:lnTo>
                    <a:pt x="120586" y="5054"/>
                  </a:lnTo>
                  <a:lnTo>
                    <a:pt x="98933" y="0"/>
                  </a:lnTo>
                  <a:lnTo>
                    <a:pt x="46380" y="225628"/>
                  </a:lnTo>
                  <a:lnTo>
                    <a:pt x="46380" y="340766"/>
                  </a:lnTo>
                  <a:lnTo>
                    <a:pt x="29222" y="414451"/>
                  </a:lnTo>
                  <a:lnTo>
                    <a:pt x="20015" y="412305"/>
                  </a:lnTo>
                  <a:lnTo>
                    <a:pt x="38303" y="333781"/>
                  </a:lnTo>
                  <a:lnTo>
                    <a:pt x="38303" y="340766"/>
                  </a:lnTo>
                  <a:lnTo>
                    <a:pt x="46380" y="340766"/>
                  </a:lnTo>
                  <a:lnTo>
                    <a:pt x="46380" y="225628"/>
                  </a:lnTo>
                  <a:lnTo>
                    <a:pt x="0" y="424751"/>
                  </a:lnTo>
                  <a:lnTo>
                    <a:pt x="41668" y="434454"/>
                  </a:lnTo>
                  <a:lnTo>
                    <a:pt x="43561" y="426351"/>
                  </a:lnTo>
                  <a:lnTo>
                    <a:pt x="63487" y="340766"/>
                  </a:lnTo>
                  <a:lnTo>
                    <a:pt x="217004" y="340766"/>
                  </a:lnTo>
                  <a:lnTo>
                    <a:pt x="238836" y="434467"/>
                  </a:lnTo>
                  <a:lnTo>
                    <a:pt x="246951" y="432574"/>
                  </a:lnTo>
                  <a:lnTo>
                    <a:pt x="243179" y="416344"/>
                  </a:lnTo>
                  <a:lnTo>
                    <a:pt x="245071" y="424459"/>
                  </a:lnTo>
                  <a:lnTo>
                    <a:pt x="246951" y="432574"/>
                  </a:lnTo>
                  <a:lnTo>
                    <a:pt x="280504" y="424751"/>
                  </a:lnTo>
                  <a:close/>
                </a:path>
                <a:path extrusionOk="0" h="434975" w="999490">
                  <a:moveTo>
                    <a:pt x="999312" y="424751"/>
                  </a:moveTo>
                  <a:lnTo>
                    <a:pt x="979322" y="338924"/>
                  </a:lnTo>
                  <a:lnTo>
                    <a:pt x="979322" y="412305"/>
                  </a:lnTo>
                  <a:lnTo>
                    <a:pt x="970102" y="414451"/>
                  </a:lnTo>
                  <a:lnTo>
                    <a:pt x="952931" y="340766"/>
                  </a:lnTo>
                  <a:lnTo>
                    <a:pt x="961021" y="340766"/>
                  </a:lnTo>
                  <a:lnTo>
                    <a:pt x="961021" y="333743"/>
                  </a:lnTo>
                  <a:lnTo>
                    <a:pt x="979322" y="412305"/>
                  </a:lnTo>
                  <a:lnTo>
                    <a:pt x="979322" y="338924"/>
                  </a:lnTo>
                  <a:lnTo>
                    <a:pt x="958621" y="250037"/>
                  </a:lnTo>
                  <a:lnTo>
                    <a:pt x="958621" y="323532"/>
                  </a:lnTo>
                  <a:lnTo>
                    <a:pt x="952690" y="323532"/>
                  </a:lnTo>
                  <a:lnTo>
                    <a:pt x="952690" y="322986"/>
                  </a:lnTo>
                  <a:lnTo>
                    <a:pt x="958494" y="322986"/>
                  </a:lnTo>
                  <a:lnTo>
                    <a:pt x="958621" y="323532"/>
                  </a:lnTo>
                  <a:lnTo>
                    <a:pt x="958621" y="250037"/>
                  </a:lnTo>
                  <a:lnTo>
                    <a:pt x="952588" y="224129"/>
                  </a:lnTo>
                  <a:lnTo>
                    <a:pt x="952588" y="297586"/>
                  </a:lnTo>
                  <a:lnTo>
                    <a:pt x="942873" y="297586"/>
                  </a:lnTo>
                  <a:lnTo>
                    <a:pt x="931672" y="249491"/>
                  </a:lnTo>
                  <a:lnTo>
                    <a:pt x="931672" y="322986"/>
                  </a:lnTo>
                  <a:lnTo>
                    <a:pt x="786447" y="322986"/>
                  </a:lnTo>
                  <a:lnTo>
                    <a:pt x="788517" y="314096"/>
                  </a:lnTo>
                  <a:lnTo>
                    <a:pt x="929601" y="314096"/>
                  </a:lnTo>
                  <a:lnTo>
                    <a:pt x="931672" y="322986"/>
                  </a:lnTo>
                  <a:lnTo>
                    <a:pt x="931672" y="249491"/>
                  </a:lnTo>
                  <a:lnTo>
                    <a:pt x="925753" y="224066"/>
                  </a:lnTo>
                  <a:lnTo>
                    <a:pt x="925753" y="297586"/>
                  </a:lnTo>
                  <a:lnTo>
                    <a:pt x="792353" y="297586"/>
                  </a:lnTo>
                  <a:lnTo>
                    <a:pt x="857008" y="20002"/>
                  </a:lnTo>
                  <a:lnTo>
                    <a:pt x="859066" y="11150"/>
                  </a:lnTo>
                  <a:lnTo>
                    <a:pt x="925753" y="297586"/>
                  </a:lnTo>
                  <a:lnTo>
                    <a:pt x="925753" y="224066"/>
                  </a:lnTo>
                  <a:lnTo>
                    <a:pt x="878738" y="22148"/>
                  </a:lnTo>
                  <a:lnTo>
                    <a:pt x="887945" y="20002"/>
                  </a:lnTo>
                  <a:lnTo>
                    <a:pt x="952588" y="297586"/>
                  </a:lnTo>
                  <a:lnTo>
                    <a:pt x="952588" y="224129"/>
                  </a:lnTo>
                  <a:lnTo>
                    <a:pt x="905052" y="20002"/>
                  </a:lnTo>
                  <a:lnTo>
                    <a:pt x="900391" y="0"/>
                  </a:lnTo>
                  <a:lnTo>
                    <a:pt x="859066" y="9626"/>
                  </a:lnTo>
                  <a:lnTo>
                    <a:pt x="839393" y="5054"/>
                  </a:lnTo>
                  <a:lnTo>
                    <a:pt x="839393" y="22148"/>
                  </a:lnTo>
                  <a:lnTo>
                    <a:pt x="775233" y="297586"/>
                  </a:lnTo>
                  <a:lnTo>
                    <a:pt x="765517" y="297586"/>
                  </a:lnTo>
                  <a:lnTo>
                    <a:pt x="830186" y="20002"/>
                  </a:lnTo>
                  <a:lnTo>
                    <a:pt x="839393" y="22148"/>
                  </a:lnTo>
                  <a:lnTo>
                    <a:pt x="839393" y="5054"/>
                  </a:lnTo>
                  <a:lnTo>
                    <a:pt x="817740" y="0"/>
                  </a:lnTo>
                  <a:lnTo>
                    <a:pt x="765187" y="225666"/>
                  </a:lnTo>
                  <a:lnTo>
                    <a:pt x="765187" y="340766"/>
                  </a:lnTo>
                  <a:lnTo>
                    <a:pt x="748030" y="414451"/>
                  </a:lnTo>
                  <a:lnTo>
                    <a:pt x="738822" y="412305"/>
                  </a:lnTo>
                  <a:lnTo>
                    <a:pt x="757123" y="333730"/>
                  </a:lnTo>
                  <a:lnTo>
                    <a:pt x="757123" y="340766"/>
                  </a:lnTo>
                  <a:lnTo>
                    <a:pt x="765187" y="340766"/>
                  </a:lnTo>
                  <a:lnTo>
                    <a:pt x="765187" y="225666"/>
                  </a:lnTo>
                  <a:lnTo>
                    <a:pt x="718820" y="424751"/>
                  </a:lnTo>
                  <a:lnTo>
                    <a:pt x="760476" y="434454"/>
                  </a:lnTo>
                  <a:lnTo>
                    <a:pt x="762381" y="426351"/>
                  </a:lnTo>
                  <a:lnTo>
                    <a:pt x="782307" y="340766"/>
                  </a:lnTo>
                  <a:lnTo>
                    <a:pt x="935824" y="340766"/>
                  </a:lnTo>
                  <a:lnTo>
                    <a:pt x="957656" y="434454"/>
                  </a:lnTo>
                  <a:lnTo>
                    <a:pt x="965771" y="432574"/>
                  </a:lnTo>
                  <a:lnTo>
                    <a:pt x="999312" y="42475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6279991" y="6899242"/>
              <a:ext cx="900430" cy="78740"/>
            </a:xfrm>
            <a:custGeom>
              <a:rect b="b" l="l" r="r" t="t"/>
              <a:pathLst>
                <a:path extrusionOk="0" h="78740" w="900430">
                  <a:moveTo>
                    <a:pt x="219265" y="0"/>
                  </a:moveTo>
                  <a:lnTo>
                    <a:pt x="0" y="0"/>
                  </a:lnTo>
                  <a:lnTo>
                    <a:pt x="0" y="30441"/>
                  </a:lnTo>
                  <a:lnTo>
                    <a:pt x="219265" y="30441"/>
                  </a:lnTo>
                  <a:lnTo>
                    <a:pt x="219265" y="0"/>
                  </a:lnTo>
                  <a:close/>
                </a:path>
                <a:path extrusionOk="0" h="78740" w="900430">
                  <a:moveTo>
                    <a:pt x="449313" y="0"/>
                  </a:moveTo>
                  <a:lnTo>
                    <a:pt x="230060" y="0"/>
                  </a:lnTo>
                  <a:lnTo>
                    <a:pt x="230060" y="30441"/>
                  </a:lnTo>
                  <a:lnTo>
                    <a:pt x="449313" y="30441"/>
                  </a:lnTo>
                  <a:lnTo>
                    <a:pt x="449313" y="0"/>
                  </a:lnTo>
                  <a:close/>
                </a:path>
                <a:path extrusionOk="0" h="78740" w="900430">
                  <a:moveTo>
                    <a:pt x="679386" y="0"/>
                  </a:moveTo>
                  <a:lnTo>
                    <a:pt x="460121" y="0"/>
                  </a:lnTo>
                  <a:lnTo>
                    <a:pt x="460121" y="30441"/>
                  </a:lnTo>
                  <a:lnTo>
                    <a:pt x="679386" y="30441"/>
                  </a:lnTo>
                  <a:lnTo>
                    <a:pt x="679386" y="0"/>
                  </a:lnTo>
                  <a:close/>
                </a:path>
                <a:path extrusionOk="0" h="78740" w="900430">
                  <a:moveTo>
                    <a:pt x="900226" y="61645"/>
                  </a:moveTo>
                  <a:lnTo>
                    <a:pt x="20955" y="61645"/>
                  </a:lnTo>
                  <a:lnTo>
                    <a:pt x="20955" y="78206"/>
                  </a:lnTo>
                  <a:lnTo>
                    <a:pt x="900226" y="78206"/>
                  </a:lnTo>
                  <a:lnTo>
                    <a:pt x="900226" y="6164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6234779" y="7362767"/>
              <a:ext cx="1012190" cy="37465"/>
            </a:xfrm>
            <a:custGeom>
              <a:rect b="b" l="l" r="r" t="t"/>
              <a:pathLst>
                <a:path extrusionOk="0" h="37465" w="1012190">
                  <a:moveTo>
                    <a:pt x="58115" y="0"/>
                  </a:moveTo>
                  <a:lnTo>
                    <a:pt x="49771" y="0"/>
                  </a:lnTo>
                  <a:lnTo>
                    <a:pt x="41440" y="0"/>
                  </a:lnTo>
                  <a:lnTo>
                    <a:pt x="41440" y="16675"/>
                  </a:lnTo>
                  <a:lnTo>
                    <a:pt x="41440" y="20739"/>
                  </a:lnTo>
                  <a:lnTo>
                    <a:pt x="16662" y="20739"/>
                  </a:lnTo>
                  <a:lnTo>
                    <a:pt x="16662" y="16675"/>
                  </a:lnTo>
                  <a:lnTo>
                    <a:pt x="41440" y="16675"/>
                  </a:lnTo>
                  <a:lnTo>
                    <a:pt x="41440" y="0"/>
                  </a:lnTo>
                  <a:lnTo>
                    <a:pt x="0" y="0"/>
                  </a:lnTo>
                  <a:lnTo>
                    <a:pt x="0" y="37401"/>
                  </a:lnTo>
                  <a:lnTo>
                    <a:pt x="58115" y="37401"/>
                  </a:lnTo>
                  <a:lnTo>
                    <a:pt x="58115" y="20739"/>
                  </a:lnTo>
                  <a:lnTo>
                    <a:pt x="58115" y="16675"/>
                  </a:lnTo>
                  <a:lnTo>
                    <a:pt x="58115" y="0"/>
                  </a:lnTo>
                  <a:close/>
                </a:path>
                <a:path extrusionOk="0" h="37465" w="1012190">
                  <a:moveTo>
                    <a:pt x="293535" y="0"/>
                  </a:moveTo>
                  <a:lnTo>
                    <a:pt x="285203" y="0"/>
                  </a:lnTo>
                  <a:lnTo>
                    <a:pt x="276860" y="0"/>
                  </a:lnTo>
                  <a:lnTo>
                    <a:pt x="276860" y="16675"/>
                  </a:lnTo>
                  <a:lnTo>
                    <a:pt x="276860" y="20739"/>
                  </a:lnTo>
                  <a:lnTo>
                    <a:pt x="252082" y="20739"/>
                  </a:lnTo>
                  <a:lnTo>
                    <a:pt x="252082" y="16675"/>
                  </a:lnTo>
                  <a:lnTo>
                    <a:pt x="276860" y="16675"/>
                  </a:lnTo>
                  <a:lnTo>
                    <a:pt x="276860" y="0"/>
                  </a:lnTo>
                  <a:lnTo>
                    <a:pt x="235419" y="0"/>
                  </a:lnTo>
                  <a:lnTo>
                    <a:pt x="235419" y="37401"/>
                  </a:lnTo>
                  <a:lnTo>
                    <a:pt x="293535" y="37401"/>
                  </a:lnTo>
                  <a:lnTo>
                    <a:pt x="293535" y="20739"/>
                  </a:lnTo>
                  <a:lnTo>
                    <a:pt x="293535" y="16675"/>
                  </a:lnTo>
                  <a:lnTo>
                    <a:pt x="293535" y="0"/>
                  </a:lnTo>
                  <a:close/>
                </a:path>
                <a:path extrusionOk="0" h="37465" w="1012190">
                  <a:moveTo>
                    <a:pt x="776554" y="0"/>
                  </a:moveTo>
                  <a:lnTo>
                    <a:pt x="768223" y="0"/>
                  </a:lnTo>
                  <a:lnTo>
                    <a:pt x="759879" y="0"/>
                  </a:lnTo>
                  <a:lnTo>
                    <a:pt x="759879" y="16675"/>
                  </a:lnTo>
                  <a:lnTo>
                    <a:pt x="759879" y="20739"/>
                  </a:lnTo>
                  <a:lnTo>
                    <a:pt x="735101" y="20739"/>
                  </a:lnTo>
                  <a:lnTo>
                    <a:pt x="735101" y="16675"/>
                  </a:lnTo>
                  <a:lnTo>
                    <a:pt x="759879" y="16675"/>
                  </a:lnTo>
                  <a:lnTo>
                    <a:pt x="759879" y="0"/>
                  </a:lnTo>
                  <a:lnTo>
                    <a:pt x="718439" y="0"/>
                  </a:lnTo>
                  <a:lnTo>
                    <a:pt x="718439" y="37401"/>
                  </a:lnTo>
                  <a:lnTo>
                    <a:pt x="776554" y="37401"/>
                  </a:lnTo>
                  <a:lnTo>
                    <a:pt x="776554" y="20739"/>
                  </a:lnTo>
                  <a:lnTo>
                    <a:pt x="776554" y="16675"/>
                  </a:lnTo>
                  <a:lnTo>
                    <a:pt x="776554" y="0"/>
                  </a:lnTo>
                  <a:close/>
                </a:path>
                <a:path extrusionOk="0" h="37465" w="1012190">
                  <a:moveTo>
                    <a:pt x="1011974" y="0"/>
                  </a:moveTo>
                  <a:lnTo>
                    <a:pt x="1003642" y="0"/>
                  </a:lnTo>
                  <a:lnTo>
                    <a:pt x="995311" y="0"/>
                  </a:lnTo>
                  <a:lnTo>
                    <a:pt x="995311" y="16675"/>
                  </a:lnTo>
                  <a:lnTo>
                    <a:pt x="995311" y="20739"/>
                  </a:lnTo>
                  <a:lnTo>
                    <a:pt x="970521" y="20739"/>
                  </a:lnTo>
                  <a:lnTo>
                    <a:pt x="970521" y="16675"/>
                  </a:lnTo>
                  <a:lnTo>
                    <a:pt x="995311" y="16675"/>
                  </a:lnTo>
                  <a:lnTo>
                    <a:pt x="995311" y="0"/>
                  </a:lnTo>
                  <a:lnTo>
                    <a:pt x="953846" y="0"/>
                  </a:lnTo>
                  <a:lnTo>
                    <a:pt x="953846" y="37401"/>
                  </a:lnTo>
                  <a:lnTo>
                    <a:pt x="1011974" y="37401"/>
                  </a:lnTo>
                  <a:lnTo>
                    <a:pt x="1011974" y="20739"/>
                  </a:lnTo>
                  <a:lnTo>
                    <a:pt x="1011974" y="16675"/>
                  </a:lnTo>
                  <a:lnTo>
                    <a:pt x="1011974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1" name="Google Shape;101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18004047" y="7619239"/>
              <a:ext cx="242003" cy="2420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"/>
            <p:cNvSpPr/>
            <p:nvPr/>
          </p:nvSpPr>
          <p:spPr>
            <a:xfrm>
              <a:off x="17531383" y="6450264"/>
              <a:ext cx="5715" cy="295910"/>
            </a:xfrm>
            <a:custGeom>
              <a:rect b="b" l="l" r="r" t="t"/>
              <a:pathLst>
                <a:path extrusionOk="0" h="295909" w="5715">
                  <a:moveTo>
                    <a:pt x="0" y="295320"/>
                  </a:moveTo>
                  <a:lnTo>
                    <a:pt x="5193" y="295320"/>
                  </a:lnTo>
                  <a:lnTo>
                    <a:pt x="5193" y="0"/>
                  </a:lnTo>
                  <a:lnTo>
                    <a:pt x="0" y="0"/>
                  </a:lnTo>
                  <a:lnTo>
                    <a:pt x="0" y="29532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3" name="Google Shape;103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7248884" y="6307923"/>
              <a:ext cx="269689" cy="15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"/>
            <p:cNvSpPr/>
            <p:nvPr/>
          </p:nvSpPr>
          <p:spPr>
            <a:xfrm>
              <a:off x="17236061" y="6450264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295320" y="0"/>
                  </a:moveTo>
                  <a:lnTo>
                    <a:pt x="0" y="0"/>
                  </a:lnTo>
                  <a:lnTo>
                    <a:pt x="0" y="295320"/>
                  </a:lnTo>
                  <a:lnTo>
                    <a:pt x="295320" y="295320"/>
                  </a:lnTo>
                  <a:lnTo>
                    <a:pt x="295320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17270521" y="6484734"/>
              <a:ext cx="226695" cy="226695"/>
            </a:xfrm>
            <a:custGeom>
              <a:rect b="b" l="l" r="r" t="t"/>
              <a:pathLst>
                <a:path extrusionOk="0" h="226695" w="226694">
                  <a:moveTo>
                    <a:pt x="226411" y="0"/>
                  </a:moveTo>
                  <a:lnTo>
                    <a:pt x="0" y="0"/>
                  </a:lnTo>
                  <a:lnTo>
                    <a:pt x="0" y="226411"/>
                  </a:lnTo>
                  <a:lnTo>
                    <a:pt x="226411" y="226411"/>
                  </a:lnTo>
                  <a:lnTo>
                    <a:pt x="226411" y="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7280842" y="6495049"/>
              <a:ext cx="206375" cy="206375"/>
            </a:xfrm>
            <a:custGeom>
              <a:rect b="b" l="l" r="r" t="t"/>
              <a:pathLst>
                <a:path extrusionOk="0" h="206375" w="206375">
                  <a:moveTo>
                    <a:pt x="205773" y="0"/>
                  </a:moveTo>
                  <a:lnTo>
                    <a:pt x="158593" y="5434"/>
                  </a:lnTo>
                  <a:lnTo>
                    <a:pt x="115282" y="20914"/>
                  </a:lnTo>
                  <a:lnTo>
                    <a:pt x="77074" y="45204"/>
                  </a:lnTo>
                  <a:lnTo>
                    <a:pt x="45207" y="77070"/>
                  </a:lnTo>
                  <a:lnTo>
                    <a:pt x="20916" y="115277"/>
                  </a:lnTo>
                  <a:lnTo>
                    <a:pt x="5434" y="158590"/>
                  </a:lnTo>
                  <a:lnTo>
                    <a:pt x="0" y="205773"/>
                  </a:lnTo>
                  <a:lnTo>
                    <a:pt x="205773" y="205773"/>
                  </a:lnTo>
                  <a:lnTo>
                    <a:pt x="205773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17236060" y="6450272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37642" y="259461"/>
                  </a:moveTo>
                  <a:lnTo>
                    <a:pt x="35801" y="257619"/>
                  </a:lnTo>
                  <a:lnTo>
                    <a:pt x="0" y="293293"/>
                  </a:lnTo>
                  <a:lnTo>
                    <a:pt x="0" y="295338"/>
                  </a:lnTo>
                  <a:lnTo>
                    <a:pt x="1638" y="295338"/>
                  </a:lnTo>
                  <a:lnTo>
                    <a:pt x="37642" y="259461"/>
                  </a:lnTo>
                  <a:close/>
                </a:path>
                <a:path extrusionOk="0" h="295909" w="295909">
                  <a:moveTo>
                    <a:pt x="37706" y="35814"/>
                  </a:moveTo>
                  <a:lnTo>
                    <a:pt x="2032" y="12"/>
                  </a:lnTo>
                  <a:lnTo>
                    <a:pt x="0" y="12"/>
                  </a:lnTo>
                  <a:lnTo>
                    <a:pt x="0" y="1638"/>
                  </a:lnTo>
                  <a:lnTo>
                    <a:pt x="35877" y="37655"/>
                  </a:lnTo>
                  <a:lnTo>
                    <a:pt x="37706" y="35814"/>
                  </a:lnTo>
                  <a:close/>
                </a:path>
                <a:path extrusionOk="0" h="295909" w="295909">
                  <a:moveTo>
                    <a:pt x="295325" y="0"/>
                  </a:moveTo>
                  <a:lnTo>
                    <a:pt x="293687" y="0"/>
                  </a:lnTo>
                  <a:lnTo>
                    <a:pt x="257683" y="35877"/>
                  </a:lnTo>
                  <a:lnTo>
                    <a:pt x="259524" y="37719"/>
                  </a:lnTo>
                  <a:lnTo>
                    <a:pt x="295325" y="2044"/>
                  </a:lnTo>
                  <a:lnTo>
                    <a:pt x="295325" y="0"/>
                  </a:lnTo>
                  <a:close/>
                </a:path>
                <a:path extrusionOk="0" h="295909" w="295909">
                  <a:moveTo>
                    <a:pt x="295338" y="293700"/>
                  </a:moveTo>
                  <a:lnTo>
                    <a:pt x="259448" y="257683"/>
                  </a:lnTo>
                  <a:lnTo>
                    <a:pt x="257619" y="259524"/>
                  </a:lnTo>
                  <a:lnTo>
                    <a:pt x="293293" y="295325"/>
                  </a:lnTo>
                  <a:lnTo>
                    <a:pt x="295338" y="295325"/>
                  </a:lnTo>
                  <a:lnTo>
                    <a:pt x="295338" y="29370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7369480" y="6303588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2114" y="0"/>
                  </a:moveTo>
                  <a:lnTo>
                    <a:pt x="6376" y="0"/>
                  </a:lnTo>
                  <a:lnTo>
                    <a:pt x="0" y="6376"/>
                  </a:lnTo>
                  <a:lnTo>
                    <a:pt x="0" y="14250"/>
                  </a:lnTo>
                  <a:lnTo>
                    <a:pt x="0" y="22114"/>
                  </a:lnTo>
                  <a:lnTo>
                    <a:pt x="6376" y="28501"/>
                  </a:lnTo>
                  <a:lnTo>
                    <a:pt x="22114" y="28501"/>
                  </a:lnTo>
                  <a:lnTo>
                    <a:pt x="28501" y="22114"/>
                  </a:lnTo>
                  <a:lnTo>
                    <a:pt x="28501" y="6376"/>
                  </a:lnTo>
                  <a:lnTo>
                    <a:pt x="22114" y="0"/>
                  </a:lnTo>
                  <a:close/>
                </a:path>
              </a:pathLst>
            </a:custGeom>
            <a:solidFill>
              <a:srgbClr val="3E6076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7272509" y="6486886"/>
              <a:ext cx="222885" cy="222250"/>
            </a:xfrm>
            <a:custGeom>
              <a:rect b="b" l="l" r="r" t="t"/>
              <a:pathLst>
                <a:path extrusionOk="0" h="222250" w="222884">
                  <a:moveTo>
                    <a:pt x="222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22250"/>
                  </a:lnTo>
                  <a:lnTo>
                    <a:pt x="20548" y="222250"/>
                  </a:lnTo>
                  <a:lnTo>
                    <a:pt x="20548" y="213944"/>
                  </a:lnTo>
                  <a:lnTo>
                    <a:pt x="20548" y="213360"/>
                  </a:lnTo>
                  <a:lnTo>
                    <a:pt x="20548" y="21590"/>
                  </a:lnTo>
                  <a:lnTo>
                    <a:pt x="222440" y="21590"/>
                  </a:lnTo>
                  <a:lnTo>
                    <a:pt x="222440" y="16510"/>
                  </a:lnTo>
                  <a:lnTo>
                    <a:pt x="214109" y="16510"/>
                  </a:lnTo>
                  <a:lnTo>
                    <a:pt x="222440" y="16497"/>
                  </a:lnTo>
                  <a:lnTo>
                    <a:pt x="222440" y="4368"/>
                  </a:lnTo>
                  <a:lnTo>
                    <a:pt x="214109" y="4368"/>
                  </a:lnTo>
                  <a:lnTo>
                    <a:pt x="214109" y="3810"/>
                  </a:lnTo>
                  <a:lnTo>
                    <a:pt x="222440" y="3810"/>
                  </a:lnTo>
                  <a:lnTo>
                    <a:pt x="22244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0" name="Google Shape;110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13694453" y="4425589"/>
              <a:ext cx="206464" cy="229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"/>
            <p:cNvSpPr/>
            <p:nvPr/>
          </p:nvSpPr>
          <p:spPr>
            <a:xfrm>
              <a:off x="13467144" y="4221524"/>
              <a:ext cx="723900" cy="725805"/>
            </a:xfrm>
            <a:custGeom>
              <a:rect b="b" l="l" r="r" t="t"/>
              <a:pathLst>
                <a:path extrusionOk="0" h="725804" w="723900">
                  <a:moveTo>
                    <a:pt x="288721" y="128955"/>
                  </a:moveTo>
                  <a:lnTo>
                    <a:pt x="278638" y="131114"/>
                  </a:lnTo>
                  <a:lnTo>
                    <a:pt x="272046" y="133350"/>
                  </a:lnTo>
                  <a:lnTo>
                    <a:pt x="272046" y="151079"/>
                  </a:lnTo>
                  <a:lnTo>
                    <a:pt x="272046" y="185559"/>
                  </a:lnTo>
                  <a:lnTo>
                    <a:pt x="237439" y="202361"/>
                  </a:lnTo>
                  <a:lnTo>
                    <a:pt x="205359" y="233311"/>
                  </a:lnTo>
                  <a:lnTo>
                    <a:pt x="184238" y="272999"/>
                  </a:lnTo>
                  <a:lnTo>
                    <a:pt x="176631" y="318909"/>
                  </a:lnTo>
                  <a:lnTo>
                    <a:pt x="177406" y="333730"/>
                  </a:lnTo>
                  <a:lnTo>
                    <a:pt x="179666" y="348132"/>
                  </a:lnTo>
                  <a:lnTo>
                    <a:pt x="183337" y="362013"/>
                  </a:lnTo>
                  <a:lnTo>
                    <a:pt x="185940" y="368960"/>
                  </a:lnTo>
                  <a:lnTo>
                    <a:pt x="158445" y="388924"/>
                  </a:lnTo>
                  <a:lnTo>
                    <a:pt x="154355" y="379577"/>
                  </a:lnTo>
                  <a:lnTo>
                    <a:pt x="148424" y="360184"/>
                  </a:lnTo>
                  <a:lnTo>
                    <a:pt x="144754" y="339928"/>
                  </a:lnTo>
                  <a:lnTo>
                    <a:pt x="143497" y="318909"/>
                  </a:lnTo>
                  <a:lnTo>
                    <a:pt x="150317" y="270421"/>
                  </a:lnTo>
                  <a:lnTo>
                    <a:pt x="169506" y="227101"/>
                  </a:lnTo>
                  <a:lnTo>
                    <a:pt x="199161" y="190881"/>
                  </a:lnTo>
                  <a:lnTo>
                    <a:pt x="237337" y="163677"/>
                  </a:lnTo>
                  <a:lnTo>
                    <a:pt x="272046" y="151079"/>
                  </a:lnTo>
                  <a:lnTo>
                    <a:pt x="272046" y="133350"/>
                  </a:lnTo>
                  <a:lnTo>
                    <a:pt x="200761" y="167589"/>
                  </a:lnTo>
                  <a:lnTo>
                    <a:pt x="170243" y="197434"/>
                  </a:lnTo>
                  <a:lnTo>
                    <a:pt x="146939" y="233413"/>
                  </a:lnTo>
                  <a:lnTo>
                    <a:pt x="132067" y="274307"/>
                  </a:lnTo>
                  <a:lnTo>
                    <a:pt x="126834" y="318909"/>
                  </a:lnTo>
                  <a:lnTo>
                    <a:pt x="128206" y="341922"/>
                  </a:lnTo>
                  <a:lnTo>
                    <a:pt x="132232" y="364121"/>
                  </a:lnTo>
                  <a:lnTo>
                    <a:pt x="138734" y="385368"/>
                  </a:lnTo>
                  <a:lnTo>
                    <a:pt x="147535" y="405511"/>
                  </a:lnTo>
                  <a:lnTo>
                    <a:pt x="151955" y="414210"/>
                  </a:lnTo>
                  <a:lnTo>
                    <a:pt x="169151" y="401739"/>
                  </a:lnTo>
                  <a:lnTo>
                    <a:pt x="205574" y="375310"/>
                  </a:lnTo>
                  <a:lnTo>
                    <a:pt x="206273" y="374802"/>
                  </a:lnTo>
                  <a:lnTo>
                    <a:pt x="203606" y="368681"/>
                  </a:lnTo>
                  <a:lnTo>
                    <a:pt x="202323" y="365252"/>
                  </a:lnTo>
                  <a:lnTo>
                    <a:pt x="199212" y="356946"/>
                  </a:lnTo>
                  <a:lnTo>
                    <a:pt x="195973" y="344703"/>
                  </a:lnTo>
                  <a:lnTo>
                    <a:pt x="193992" y="332003"/>
                  </a:lnTo>
                  <a:lnTo>
                    <a:pt x="193306" y="318909"/>
                  </a:lnTo>
                  <a:lnTo>
                    <a:pt x="200012" y="278396"/>
                  </a:lnTo>
                  <a:lnTo>
                    <a:pt x="218655" y="243344"/>
                  </a:lnTo>
                  <a:lnTo>
                    <a:pt x="246989" y="216014"/>
                  </a:lnTo>
                  <a:lnTo>
                    <a:pt x="282778" y="198628"/>
                  </a:lnTo>
                  <a:lnTo>
                    <a:pt x="288721" y="196850"/>
                  </a:lnTo>
                  <a:lnTo>
                    <a:pt x="288721" y="190639"/>
                  </a:lnTo>
                  <a:lnTo>
                    <a:pt x="288721" y="182676"/>
                  </a:lnTo>
                  <a:lnTo>
                    <a:pt x="288721" y="139268"/>
                  </a:lnTo>
                  <a:lnTo>
                    <a:pt x="288721" y="128955"/>
                  </a:lnTo>
                  <a:close/>
                </a:path>
                <a:path extrusionOk="0" h="725804" w="723900">
                  <a:moveTo>
                    <a:pt x="327240" y="118160"/>
                  </a:moveTo>
                  <a:lnTo>
                    <a:pt x="310591" y="118160"/>
                  </a:lnTo>
                  <a:lnTo>
                    <a:pt x="310591" y="314769"/>
                  </a:lnTo>
                  <a:lnTo>
                    <a:pt x="155359" y="432193"/>
                  </a:lnTo>
                  <a:lnTo>
                    <a:pt x="165404" y="445490"/>
                  </a:lnTo>
                  <a:lnTo>
                    <a:pt x="327240" y="323062"/>
                  </a:lnTo>
                  <a:lnTo>
                    <a:pt x="327240" y="118160"/>
                  </a:lnTo>
                  <a:close/>
                </a:path>
                <a:path extrusionOk="0" h="725804" w="723900">
                  <a:moveTo>
                    <a:pt x="637832" y="318909"/>
                  </a:moveTo>
                  <a:lnTo>
                    <a:pt x="634377" y="271792"/>
                  </a:lnTo>
                  <a:lnTo>
                    <a:pt x="624332" y="226809"/>
                  </a:lnTo>
                  <a:lnTo>
                    <a:pt x="608190" y="184467"/>
                  </a:lnTo>
                  <a:lnTo>
                    <a:pt x="586447" y="145262"/>
                  </a:lnTo>
                  <a:lnTo>
                    <a:pt x="559612" y="109689"/>
                  </a:lnTo>
                  <a:lnTo>
                    <a:pt x="528142" y="78232"/>
                  </a:lnTo>
                  <a:lnTo>
                    <a:pt x="492569" y="51384"/>
                  </a:lnTo>
                  <a:lnTo>
                    <a:pt x="453364" y="29641"/>
                  </a:lnTo>
                  <a:lnTo>
                    <a:pt x="411022" y="13500"/>
                  </a:lnTo>
                  <a:lnTo>
                    <a:pt x="366039" y="3454"/>
                  </a:lnTo>
                  <a:lnTo>
                    <a:pt x="318922" y="0"/>
                  </a:lnTo>
                  <a:lnTo>
                    <a:pt x="271792" y="3454"/>
                  </a:lnTo>
                  <a:lnTo>
                    <a:pt x="226809" y="13500"/>
                  </a:lnTo>
                  <a:lnTo>
                    <a:pt x="184467" y="29641"/>
                  </a:lnTo>
                  <a:lnTo>
                    <a:pt x="145262" y="51384"/>
                  </a:lnTo>
                  <a:lnTo>
                    <a:pt x="109689" y="78232"/>
                  </a:lnTo>
                  <a:lnTo>
                    <a:pt x="78232" y="109689"/>
                  </a:lnTo>
                  <a:lnTo>
                    <a:pt x="51384" y="145262"/>
                  </a:lnTo>
                  <a:lnTo>
                    <a:pt x="29641" y="184467"/>
                  </a:lnTo>
                  <a:lnTo>
                    <a:pt x="13500" y="226809"/>
                  </a:lnTo>
                  <a:lnTo>
                    <a:pt x="3454" y="271792"/>
                  </a:lnTo>
                  <a:lnTo>
                    <a:pt x="0" y="318909"/>
                  </a:lnTo>
                  <a:lnTo>
                    <a:pt x="3454" y="366039"/>
                  </a:lnTo>
                  <a:lnTo>
                    <a:pt x="13500" y="411022"/>
                  </a:lnTo>
                  <a:lnTo>
                    <a:pt x="29641" y="453364"/>
                  </a:lnTo>
                  <a:lnTo>
                    <a:pt x="51384" y="492569"/>
                  </a:lnTo>
                  <a:lnTo>
                    <a:pt x="78232" y="528154"/>
                  </a:lnTo>
                  <a:lnTo>
                    <a:pt x="109689" y="559612"/>
                  </a:lnTo>
                  <a:lnTo>
                    <a:pt x="145262" y="586447"/>
                  </a:lnTo>
                  <a:lnTo>
                    <a:pt x="184467" y="608190"/>
                  </a:lnTo>
                  <a:lnTo>
                    <a:pt x="226809" y="624332"/>
                  </a:lnTo>
                  <a:lnTo>
                    <a:pt x="271792" y="634377"/>
                  </a:lnTo>
                  <a:lnTo>
                    <a:pt x="318922" y="637832"/>
                  </a:lnTo>
                  <a:lnTo>
                    <a:pt x="342646" y="636968"/>
                  </a:lnTo>
                  <a:lnTo>
                    <a:pt x="388632" y="630186"/>
                  </a:lnTo>
                  <a:lnTo>
                    <a:pt x="385013" y="613930"/>
                  </a:lnTo>
                  <a:lnTo>
                    <a:pt x="363474" y="617905"/>
                  </a:lnTo>
                  <a:lnTo>
                    <a:pt x="341426" y="620344"/>
                  </a:lnTo>
                  <a:lnTo>
                    <a:pt x="327240" y="620864"/>
                  </a:lnTo>
                  <a:lnTo>
                    <a:pt x="327240" y="587476"/>
                  </a:lnTo>
                  <a:lnTo>
                    <a:pt x="310591" y="587476"/>
                  </a:lnTo>
                  <a:lnTo>
                    <a:pt x="310591" y="620496"/>
                  </a:lnTo>
                  <a:lnTo>
                    <a:pt x="269887" y="617207"/>
                  </a:lnTo>
                  <a:lnTo>
                    <a:pt x="223380" y="605764"/>
                  </a:lnTo>
                  <a:lnTo>
                    <a:pt x="180022" y="587438"/>
                  </a:lnTo>
                  <a:lnTo>
                    <a:pt x="140423" y="562864"/>
                  </a:lnTo>
                  <a:lnTo>
                    <a:pt x="105194" y="532650"/>
                  </a:lnTo>
                  <a:lnTo>
                    <a:pt x="74980" y="497420"/>
                  </a:lnTo>
                  <a:lnTo>
                    <a:pt x="50393" y="457809"/>
                  </a:lnTo>
                  <a:lnTo>
                    <a:pt x="32067" y="414451"/>
                  </a:lnTo>
                  <a:lnTo>
                    <a:pt x="20624" y="367944"/>
                  </a:lnTo>
                  <a:lnTo>
                    <a:pt x="17335" y="327253"/>
                  </a:lnTo>
                  <a:lnTo>
                    <a:pt x="50355" y="327253"/>
                  </a:lnTo>
                  <a:lnTo>
                    <a:pt x="50355" y="310591"/>
                  </a:lnTo>
                  <a:lnTo>
                    <a:pt x="17322" y="310591"/>
                  </a:lnTo>
                  <a:lnTo>
                    <a:pt x="20624" y="269887"/>
                  </a:lnTo>
                  <a:lnTo>
                    <a:pt x="32067" y="223380"/>
                  </a:lnTo>
                  <a:lnTo>
                    <a:pt x="50393" y="180022"/>
                  </a:lnTo>
                  <a:lnTo>
                    <a:pt x="74980" y="140423"/>
                  </a:lnTo>
                  <a:lnTo>
                    <a:pt x="105194" y="105194"/>
                  </a:lnTo>
                  <a:lnTo>
                    <a:pt x="140423" y="74980"/>
                  </a:lnTo>
                  <a:lnTo>
                    <a:pt x="180022" y="50393"/>
                  </a:lnTo>
                  <a:lnTo>
                    <a:pt x="223380" y="32067"/>
                  </a:lnTo>
                  <a:lnTo>
                    <a:pt x="269887" y="20624"/>
                  </a:lnTo>
                  <a:lnTo>
                    <a:pt x="310591" y="17348"/>
                  </a:lnTo>
                  <a:lnTo>
                    <a:pt x="310591" y="50355"/>
                  </a:lnTo>
                  <a:lnTo>
                    <a:pt x="327240" y="50355"/>
                  </a:lnTo>
                  <a:lnTo>
                    <a:pt x="327240" y="17335"/>
                  </a:lnTo>
                  <a:lnTo>
                    <a:pt x="367957" y="20624"/>
                  </a:lnTo>
                  <a:lnTo>
                    <a:pt x="414464" y="32067"/>
                  </a:lnTo>
                  <a:lnTo>
                    <a:pt x="457822" y="50393"/>
                  </a:lnTo>
                  <a:lnTo>
                    <a:pt x="497420" y="74980"/>
                  </a:lnTo>
                  <a:lnTo>
                    <a:pt x="532638" y="105194"/>
                  </a:lnTo>
                  <a:lnTo>
                    <a:pt x="562851" y="140423"/>
                  </a:lnTo>
                  <a:lnTo>
                    <a:pt x="587438" y="180022"/>
                  </a:lnTo>
                  <a:lnTo>
                    <a:pt x="605764" y="223380"/>
                  </a:lnTo>
                  <a:lnTo>
                    <a:pt x="617220" y="269887"/>
                  </a:lnTo>
                  <a:lnTo>
                    <a:pt x="620496" y="310591"/>
                  </a:lnTo>
                  <a:lnTo>
                    <a:pt x="587476" y="310591"/>
                  </a:lnTo>
                  <a:lnTo>
                    <a:pt x="587476" y="327253"/>
                  </a:lnTo>
                  <a:lnTo>
                    <a:pt x="620915" y="327253"/>
                  </a:lnTo>
                  <a:lnTo>
                    <a:pt x="620636" y="337108"/>
                  </a:lnTo>
                  <a:lnTo>
                    <a:pt x="619036" y="355003"/>
                  </a:lnTo>
                  <a:lnTo>
                    <a:pt x="616419" y="372579"/>
                  </a:lnTo>
                  <a:lnTo>
                    <a:pt x="612813" y="389826"/>
                  </a:lnTo>
                  <a:lnTo>
                    <a:pt x="629018" y="393712"/>
                  </a:lnTo>
                  <a:lnTo>
                    <a:pt x="632828" y="375526"/>
                  </a:lnTo>
                  <a:lnTo>
                    <a:pt x="635584" y="356971"/>
                  </a:lnTo>
                  <a:lnTo>
                    <a:pt x="637260" y="338086"/>
                  </a:lnTo>
                  <a:lnTo>
                    <a:pt x="637832" y="318909"/>
                  </a:lnTo>
                  <a:close/>
                </a:path>
                <a:path extrusionOk="0" h="725804" w="723900">
                  <a:moveTo>
                    <a:pt x="723722" y="657631"/>
                  </a:moveTo>
                  <a:lnTo>
                    <a:pt x="707059" y="657631"/>
                  </a:lnTo>
                  <a:lnTo>
                    <a:pt x="707059" y="687628"/>
                  </a:lnTo>
                  <a:lnTo>
                    <a:pt x="703351" y="692454"/>
                  </a:lnTo>
                  <a:lnTo>
                    <a:pt x="641324" y="705091"/>
                  </a:lnTo>
                  <a:lnTo>
                    <a:pt x="583895" y="708837"/>
                  </a:lnTo>
                  <a:lnTo>
                    <a:pt x="555129" y="707898"/>
                  </a:lnTo>
                  <a:lnTo>
                    <a:pt x="497967" y="700417"/>
                  </a:lnTo>
                  <a:lnTo>
                    <a:pt x="460717" y="687628"/>
                  </a:lnTo>
                  <a:lnTo>
                    <a:pt x="460717" y="657631"/>
                  </a:lnTo>
                  <a:lnTo>
                    <a:pt x="444068" y="657631"/>
                  </a:lnTo>
                  <a:lnTo>
                    <a:pt x="444068" y="682117"/>
                  </a:lnTo>
                  <a:lnTo>
                    <a:pt x="445630" y="691515"/>
                  </a:lnTo>
                  <a:lnTo>
                    <a:pt x="450037" y="699693"/>
                  </a:lnTo>
                  <a:lnTo>
                    <a:pt x="456793" y="706043"/>
                  </a:lnTo>
                  <a:lnTo>
                    <a:pt x="465467" y="709980"/>
                  </a:lnTo>
                  <a:lnTo>
                    <a:pt x="466521" y="710260"/>
                  </a:lnTo>
                  <a:lnTo>
                    <a:pt x="494741" y="716775"/>
                  </a:lnTo>
                  <a:lnTo>
                    <a:pt x="524294" y="721626"/>
                  </a:lnTo>
                  <a:lnTo>
                    <a:pt x="554050" y="724535"/>
                  </a:lnTo>
                  <a:lnTo>
                    <a:pt x="583895" y="725500"/>
                  </a:lnTo>
                  <a:lnTo>
                    <a:pt x="613740" y="724535"/>
                  </a:lnTo>
                  <a:lnTo>
                    <a:pt x="673049" y="716775"/>
                  </a:lnTo>
                  <a:lnTo>
                    <a:pt x="710984" y="706043"/>
                  </a:lnTo>
                  <a:lnTo>
                    <a:pt x="723722" y="682117"/>
                  </a:lnTo>
                  <a:lnTo>
                    <a:pt x="723722" y="657631"/>
                  </a:lnTo>
                  <a:close/>
                </a:path>
                <a:path extrusionOk="0" h="725804" w="723900">
                  <a:moveTo>
                    <a:pt x="723722" y="582409"/>
                  </a:moveTo>
                  <a:lnTo>
                    <a:pt x="707059" y="582409"/>
                  </a:lnTo>
                  <a:lnTo>
                    <a:pt x="707059" y="612406"/>
                  </a:lnTo>
                  <a:lnTo>
                    <a:pt x="703351" y="617232"/>
                  </a:lnTo>
                  <a:lnTo>
                    <a:pt x="641324" y="629881"/>
                  </a:lnTo>
                  <a:lnTo>
                    <a:pt x="583895" y="633615"/>
                  </a:lnTo>
                  <a:lnTo>
                    <a:pt x="555129" y="632675"/>
                  </a:lnTo>
                  <a:lnTo>
                    <a:pt x="526465" y="629881"/>
                  </a:lnTo>
                  <a:lnTo>
                    <a:pt x="497967" y="625208"/>
                  </a:lnTo>
                  <a:lnTo>
                    <a:pt x="469760" y="618667"/>
                  </a:lnTo>
                  <a:lnTo>
                    <a:pt x="468706" y="618375"/>
                  </a:lnTo>
                  <a:lnTo>
                    <a:pt x="464426" y="617232"/>
                  </a:lnTo>
                  <a:lnTo>
                    <a:pt x="460717" y="612406"/>
                  </a:lnTo>
                  <a:lnTo>
                    <a:pt x="460717" y="582409"/>
                  </a:lnTo>
                  <a:lnTo>
                    <a:pt x="444068" y="582409"/>
                  </a:lnTo>
                  <a:lnTo>
                    <a:pt x="444068" y="606907"/>
                  </a:lnTo>
                  <a:lnTo>
                    <a:pt x="445630" y="616292"/>
                  </a:lnTo>
                  <a:lnTo>
                    <a:pt x="450037" y="624471"/>
                  </a:lnTo>
                  <a:lnTo>
                    <a:pt x="456793" y="630834"/>
                  </a:lnTo>
                  <a:lnTo>
                    <a:pt x="465467" y="634771"/>
                  </a:lnTo>
                  <a:lnTo>
                    <a:pt x="466521" y="635038"/>
                  </a:lnTo>
                  <a:lnTo>
                    <a:pt x="494741" y="641553"/>
                  </a:lnTo>
                  <a:lnTo>
                    <a:pt x="524294" y="646404"/>
                  </a:lnTo>
                  <a:lnTo>
                    <a:pt x="554050" y="649312"/>
                  </a:lnTo>
                  <a:lnTo>
                    <a:pt x="583895" y="650278"/>
                  </a:lnTo>
                  <a:lnTo>
                    <a:pt x="613740" y="649312"/>
                  </a:lnTo>
                  <a:lnTo>
                    <a:pt x="643483" y="646404"/>
                  </a:lnTo>
                  <a:lnTo>
                    <a:pt x="673049" y="641553"/>
                  </a:lnTo>
                  <a:lnTo>
                    <a:pt x="701141" y="635038"/>
                  </a:lnTo>
                  <a:lnTo>
                    <a:pt x="702322" y="634771"/>
                  </a:lnTo>
                  <a:lnTo>
                    <a:pt x="704850" y="633615"/>
                  </a:lnTo>
                  <a:lnTo>
                    <a:pt x="710984" y="630834"/>
                  </a:lnTo>
                  <a:lnTo>
                    <a:pt x="717753" y="624471"/>
                  </a:lnTo>
                  <a:lnTo>
                    <a:pt x="722147" y="616292"/>
                  </a:lnTo>
                  <a:lnTo>
                    <a:pt x="723722" y="606907"/>
                  </a:lnTo>
                  <a:lnTo>
                    <a:pt x="723722" y="582409"/>
                  </a:lnTo>
                  <a:close/>
                </a:path>
                <a:path extrusionOk="0" h="725804" w="723900">
                  <a:moveTo>
                    <a:pt x="723722" y="507187"/>
                  </a:moveTo>
                  <a:lnTo>
                    <a:pt x="707059" y="507187"/>
                  </a:lnTo>
                  <a:lnTo>
                    <a:pt x="707059" y="537197"/>
                  </a:lnTo>
                  <a:lnTo>
                    <a:pt x="703351" y="542023"/>
                  </a:lnTo>
                  <a:lnTo>
                    <a:pt x="641324" y="554659"/>
                  </a:lnTo>
                  <a:lnTo>
                    <a:pt x="583895" y="558393"/>
                  </a:lnTo>
                  <a:lnTo>
                    <a:pt x="555129" y="557466"/>
                  </a:lnTo>
                  <a:lnTo>
                    <a:pt x="526465" y="554659"/>
                  </a:lnTo>
                  <a:lnTo>
                    <a:pt x="497967" y="549986"/>
                  </a:lnTo>
                  <a:lnTo>
                    <a:pt x="469760" y="543445"/>
                  </a:lnTo>
                  <a:lnTo>
                    <a:pt x="468706" y="543153"/>
                  </a:lnTo>
                  <a:lnTo>
                    <a:pt x="464426" y="542023"/>
                  </a:lnTo>
                  <a:lnTo>
                    <a:pt x="460717" y="537197"/>
                  </a:lnTo>
                  <a:lnTo>
                    <a:pt x="460717" y="507187"/>
                  </a:lnTo>
                  <a:lnTo>
                    <a:pt x="444068" y="507187"/>
                  </a:lnTo>
                  <a:lnTo>
                    <a:pt x="444068" y="531685"/>
                  </a:lnTo>
                  <a:lnTo>
                    <a:pt x="445630" y="541070"/>
                  </a:lnTo>
                  <a:lnTo>
                    <a:pt x="450037" y="549249"/>
                  </a:lnTo>
                  <a:lnTo>
                    <a:pt x="456793" y="555612"/>
                  </a:lnTo>
                  <a:lnTo>
                    <a:pt x="465467" y="559549"/>
                  </a:lnTo>
                  <a:lnTo>
                    <a:pt x="466521" y="559816"/>
                  </a:lnTo>
                  <a:lnTo>
                    <a:pt x="494741" y="566331"/>
                  </a:lnTo>
                  <a:lnTo>
                    <a:pt x="524294" y="571182"/>
                  </a:lnTo>
                  <a:lnTo>
                    <a:pt x="554050" y="574090"/>
                  </a:lnTo>
                  <a:lnTo>
                    <a:pt x="583895" y="575068"/>
                  </a:lnTo>
                  <a:lnTo>
                    <a:pt x="613740" y="574090"/>
                  </a:lnTo>
                  <a:lnTo>
                    <a:pt x="643483" y="571182"/>
                  </a:lnTo>
                  <a:lnTo>
                    <a:pt x="673049" y="566331"/>
                  </a:lnTo>
                  <a:lnTo>
                    <a:pt x="701141" y="559816"/>
                  </a:lnTo>
                  <a:lnTo>
                    <a:pt x="702322" y="559549"/>
                  </a:lnTo>
                  <a:lnTo>
                    <a:pt x="704850" y="558393"/>
                  </a:lnTo>
                  <a:lnTo>
                    <a:pt x="710984" y="555612"/>
                  </a:lnTo>
                  <a:lnTo>
                    <a:pt x="717753" y="549249"/>
                  </a:lnTo>
                  <a:lnTo>
                    <a:pt x="722147" y="541070"/>
                  </a:lnTo>
                  <a:lnTo>
                    <a:pt x="723722" y="531685"/>
                  </a:lnTo>
                  <a:lnTo>
                    <a:pt x="723722" y="507187"/>
                  </a:lnTo>
                  <a:close/>
                </a:path>
                <a:path extrusionOk="0" h="725804" w="723900">
                  <a:moveTo>
                    <a:pt x="723734" y="458076"/>
                  </a:moveTo>
                  <a:lnTo>
                    <a:pt x="722007" y="453771"/>
                  </a:lnTo>
                  <a:lnTo>
                    <a:pt x="714971" y="444182"/>
                  </a:lnTo>
                  <a:lnTo>
                    <a:pt x="708266" y="439775"/>
                  </a:lnTo>
                  <a:lnTo>
                    <a:pt x="707059" y="439216"/>
                  </a:lnTo>
                  <a:lnTo>
                    <a:pt x="707059" y="462673"/>
                  </a:lnTo>
                  <a:lnTo>
                    <a:pt x="705967" y="465302"/>
                  </a:lnTo>
                  <a:lnTo>
                    <a:pt x="648017" y="486752"/>
                  </a:lnTo>
                  <a:lnTo>
                    <a:pt x="583895" y="491591"/>
                  </a:lnTo>
                  <a:lnTo>
                    <a:pt x="557872" y="490842"/>
                  </a:lnTo>
                  <a:lnTo>
                    <a:pt x="511937" y="485368"/>
                  </a:lnTo>
                  <a:lnTo>
                    <a:pt x="472122" y="473036"/>
                  </a:lnTo>
                  <a:lnTo>
                    <a:pt x="460730" y="462673"/>
                  </a:lnTo>
                  <a:lnTo>
                    <a:pt x="461822" y="460044"/>
                  </a:lnTo>
                  <a:lnTo>
                    <a:pt x="519772" y="438607"/>
                  </a:lnTo>
                  <a:lnTo>
                    <a:pt x="583895" y="433768"/>
                  </a:lnTo>
                  <a:lnTo>
                    <a:pt x="609917" y="434505"/>
                  </a:lnTo>
                  <a:lnTo>
                    <a:pt x="655853" y="439978"/>
                  </a:lnTo>
                  <a:lnTo>
                    <a:pt x="695667" y="452310"/>
                  </a:lnTo>
                  <a:lnTo>
                    <a:pt x="707059" y="462673"/>
                  </a:lnTo>
                  <a:lnTo>
                    <a:pt x="707059" y="439216"/>
                  </a:lnTo>
                  <a:lnTo>
                    <a:pt x="699871" y="435813"/>
                  </a:lnTo>
                  <a:lnTo>
                    <a:pt x="694118" y="433768"/>
                  </a:lnTo>
                  <a:lnTo>
                    <a:pt x="677976" y="428002"/>
                  </a:lnTo>
                  <a:lnTo>
                    <a:pt x="650671" y="422135"/>
                  </a:lnTo>
                  <a:lnTo>
                    <a:pt x="618972" y="418426"/>
                  </a:lnTo>
                  <a:lnTo>
                    <a:pt x="583895" y="417106"/>
                  </a:lnTo>
                  <a:lnTo>
                    <a:pt x="556907" y="417880"/>
                  </a:lnTo>
                  <a:lnTo>
                    <a:pt x="508812" y="423608"/>
                  </a:lnTo>
                  <a:lnTo>
                    <a:pt x="471627" y="434162"/>
                  </a:lnTo>
                  <a:lnTo>
                    <a:pt x="444055" y="458076"/>
                  </a:lnTo>
                  <a:lnTo>
                    <a:pt x="444055" y="467271"/>
                  </a:lnTo>
                  <a:lnTo>
                    <a:pt x="489800" y="497344"/>
                  </a:lnTo>
                  <a:lnTo>
                    <a:pt x="548817" y="506920"/>
                  </a:lnTo>
                  <a:lnTo>
                    <a:pt x="583895" y="508241"/>
                  </a:lnTo>
                  <a:lnTo>
                    <a:pt x="610882" y="507479"/>
                  </a:lnTo>
                  <a:lnTo>
                    <a:pt x="658990" y="501738"/>
                  </a:lnTo>
                  <a:lnTo>
                    <a:pt x="696163" y="491185"/>
                  </a:lnTo>
                  <a:lnTo>
                    <a:pt x="723734" y="467271"/>
                  </a:lnTo>
                  <a:lnTo>
                    <a:pt x="723734" y="4580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4051750" y="7618659"/>
              <a:ext cx="696595" cy="696595"/>
            </a:xfrm>
            <a:custGeom>
              <a:rect b="b" l="l" r="r" t="t"/>
              <a:pathLst>
                <a:path extrusionOk="0" h="696595" w="696594">
                  <a:moveTo>
                    <a:pt x="696379" y="363842"/>
                  </a:moveTo>
                  <a:lnTo>
                    <a:pt x="691845" y="341401"/>
                  </a:lnTo>
                  <a:lnTo>
                    <a:pt x="679716" y="323418"/>
                  </a:lnTo>
                  <a:lnTo>
                    <a:pt x="679716" y="363842"/>
                  </a:lnTo>
                  <a:lnTo>
                    <a:pt x="679716" y="638721"/>
                  </a:lnTo>
                  <a:lnTo>
                    <a:pt x="676478" y="654672"/>
                  </a:lnTo>
                  <a:lnTo>
                    <a:pt x="667689" y="667689"/>
                  </a:lnTo>
                  <a:lnTo>
                    <a:pt x="654672" y="676478"/>
                  </a:lnTo>
                  <a:lnTo>
                    <a:pt x="638721" y="679716"/>
                  </a:lnTo>
                  <a:lnTo>
                    <a:pt x="363855" y="679716"/>
                  </a:lnTo>
                  <a:lnTo>
                    <a:pt x="347903" y="676478"/>
                  </a:lnTo>
                  <a:lnTo>
                    <a:pt x="334886" y="667689"/>
                  </a:lnTo>
                  <a:lnTo>
                    <a:pt x="326097" y="654672"/>
                  </a:lnTo>
                  <a:lnTo>
                    <a:pt x="322859" y="638721"/>
                  </a:lnTo>
                  <a:lnTo>
                    <a:pt x="322859" y="390182"/>
                  </a:lnTo>
                  <a:lnTo>
                    <a:pt x="323964" y="390182"/>
                  </a:lnTo>
                  <a:lnTo>
                    <a:pt x="349745" y="384975"/>
                  </a:lnTo>
                  <a:lnTo>
                    <a:pt x="370789" y="370776"/>
                  </a:lnTo>
                  <a:lnTo>
                    <a:pt x="384987" y="349732"/>
                  </a:lnTo>
                  <a:lnTo>
                    <a:pt x="390194" y="323951"/>
                  </a:lnTo>
                  <a:lnTo>
                    <a:pt x="390194" y="322859"/>
                  </a:lnTo>
                  <a:lnTo>
                    <a:pt x="638721" y="322859"/>
                  </a:lnTo>
                  <a:lnTo>
                    <a:pt x="654672" y="326097"/>
                  </a:lnTo>
                  <a:lnTo>
                    <a:pt x="667689" y="334873"/>
                  </a:lnTo>
                  <a:lnTo>
                    <a:pt x="676478" y="347903"/>
                  </a:lnTo>
                  <a:lnTo>
                    <a:pt x="679716" y="363842"/>
                  </a:lnTo>
                  <a:lnTo>
                    <a:pt x="679716" y="323418"/>
                  </a:lnTo>
                  <a:lnTo>
                    <a:pt x="679488" y="323075"/>
                  </a:lnTo>
                  <a:lnTo>
                    <a:pt x="661162" y="310730"/>
                  </a:lnTo>
                  <a:lnTo>
                    <a:pt x="638721" y="306197"/>
                  </a:lnTo>
                  <a:lnTo>
                    <a:pt x="390194" y="306197"/>
                  </a:lnTo>
                  <a:lnTo>
                    <a:pt x="390194" y="66217"/>
                  </a:lnTo>
                  <a:lnTo>
                    <a:pt x="384987" y="40436"/>
                  </a:lnTo>
                  <a:lnTo>
                    <a:pt x="373519" y="23444"/>
                  </a:lnTo>
                  <a:lnTo>
                    <a:pt x="373519" y="66217"/>
                  </a:lnTo>
                  <a:lnTo>
                    <a:pt x="373519" y="323951"/>
                  </a:lnTo>
                  <a:lnTo>
                    <a:pt x="369608" y="343242"/>
                  </a:lnTo>
                  <a:lnTo>
                    <a:pt x="358990" y="358978"/>
                  </a:lnTo>
                  <a:lnTo>
                    <a:pt x="343242" y="369595"/>
                  </a:lnTo>
                  <a:lnTo>
                    <a:pt x="323964" y="373507"/>
                  </a:lnTo>
                  <a:lnTo>
                    <a:pt x="66217" y="373507"/>
                  </a:lnTo>
                  <a:lnTo>
                    <a:pt x="46939" y="369595"/>
                  </a:lnTo>
                  <a:lnTo>
                    <a:pt x="31203" y="358978"/>
                  </a:lnTo>
                  <a:lnTo>
                    <a:pt x="20586" y="343242"/>
                  </a:lnTo>
                  <a:lnTo>
                    <a:pt x="16662" y="323951"/>
                  </a:lnTo>
                  <a:lnTo>
                    <a:pt x="16662" y="66217"/>
                  </a:lnTo>
                  <a:lnTo>
                    <a:pt x="20586" y="46939"/>
                  </a:lnTo>
                  <a:lnTo>
                    <a:pt x="31203" y="31191"/>
                  </a:lnTo>
                  <a:lnTo>
                    <a:pt x="46939" y="20574"/>
                  </a:lnTo>
                  <a:lnTo>
                    <a:pt x="66217" y="16662"/>
                  </a:lnTo>
                  <a:lnTo>
                    <a:pt x="323964" y="16662"/>
                  </a:lnTo>
                  <a:lnTo>
                    <a:pt x="343242" y="20574"/>
                  </a:lnTo>
                  <a:lnTo>
                    <a:pt x="358990" y="31191"/>
                  </a:lnTo>
                  <a:lnTo>
                    <a:pt x="369608" y="46939"/>
                  </a:lnTo>
                  <a:lnTo>
                    <a:pt x="373519" y="66217"/>
                  </a:lnTo>
                  <a:lnTo>
                    <a:pt x="373519" y="23444"/>
                  </a:lnTo>
                  <a:lnTo>
                    <a:pt x="370789" y="19392"/>
                  </a:lnTo>
                  <a:lnTo>
                    <a:pt x="366737" y="16662"/>
                  </a:lnTo>
                  <a:lnTo>
                    <a:pt x="349745" y="5207"/>
                  </a:lnTo>
                  <a:lnTo>
                    <a:pt x="323964" y="0"/>
                  </a:lnTo>
                  <a:lnTo>
                    <a:pt x="66217" y="0"/>
                  </a:lnTo>
                  <a:lnTo>
                    <a:pt x="40449" y="5207"/>
                  </a:lnTo>
                  <a:lnTo>
                    <a:pt x="19392" y="19392"/>
                  </a:lnTo>
                  <a:lnTo>
                    <a:pt x="5207" y="40436"/>
                  </a:lnTo>
                  <a:lnTo>
                    <a:pt x="0" y="66217"/>
                  </a:lnTo>
                  <a:lnTo>
                    <a:pt x="0" y="323951"/>
                  </a:lnTo>
                  <a:lnTo>
                    <a:pt x="5207" y="349732"/>
                  </a:lnTo>
                  <a:lnTo>
                    <a:pt x="19392" y="370776"/>
                  </a:lnTo>
                  <a:lnTo>
                    <a:pt x="40449" y="384975"/>
                  </a:lnTo>
                  <a:lnTo>
                    <a:pt x="66217" y="390182"/>
                  </a:lnTo>
                  <a:lnTo>
                    <a:pt x="306197" y="390182"/>
                  </a:lnTo>
                  <a:lnTo>
                    <a:pt x="306197" y="638721"/>
                  </a:lnTo>
                  <a:lnTo>
                    <a:pt x="310730" y="661162"/>
                  </a:lnTo>
                  <a:lnTo>
                    <a:pt x="323088" y="679488"/>
                  </a:lnTo>
                  <a:lnTo>
                    <a:pt x="341414" y="691845"/>
                  </a:lnTo>
                  <a:lnTo>
                    <a:pt x="363855" y="696366"/>
                  </a:lnTo>
                  <a:lnTo>
                    <a:pt x="638721" y="696366"/>
                  </a:lnTo>
                  <a:lnTo>
                    <a:pt x="661162" y="691845"/>
                  </a:lnTo>
                  <a:lnTo>
                    <a:pt x="679488" y="679488"/>
                  </a:lnTo>
                  <a:lnTo>
                    <a:pt x="691845" y="661162"/>
                  </a:lnTo>
                  <a:lnTo>
                    <a:pt x="696379" y="638721"/>
                  </a:lnTo>
                  <a:lnTo>
                    <a:pt x="696379" y="363842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3" name="Google Shape;113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14493847" y="7672140"/>
              <a:ext cx="200795" cy="2008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14102986" y="8047125"/>
              <a:ext cx="200802" cy="20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14135744" y="7657769"/>
              <a:ext cx="200946" cy="29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"/>
            <p:cNvPicPr preferRelativeResize="0"/>
            <p:nvPr/>
          </p:nvPicPr>
          <p:blipFill rotWithShape="1">
            <a:blip r:embed="rId27">
              <a:alphaModFix/>
            </a:blip>
            <a:srcRect b="0" l="0" r="0" t="0"/>
            <a:stretch/>
          </p:blipFill>
          <p:spPr>
            <a:xfrm>
              <a:off x="14452541" y="7974574"/>
              <a:ext cx="200946" cy="297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"/>
            <p:cNvSpPr/>
            <p:nvPr/>
          </p:nvSpPr>
          <p:spPr>
            <a:xfrm>
              <a:off x="14269594" y="4351038"/>
              <a:ext cx="1659889" cy="3907154"/>
            </a:xfrm>
            <a:custGeom>
              <a:rect b="b" l="l" r="r" t="t"/>
              <a:pathLst>
                <a:path extrusionOk="0" h="3907154" w="1659890">
                  <a:moveTo>
                    <a:pt x="139141" y="3325279"/>
                  </a:moveTo>
                  <a:lnTo>
                    <a:pt x="137223" y="3315754"/>
                  </a:lnTo>
                  <a:lnTo>
                    <a:pt x="131978" y="3307981"/>
                  </a:lnTo>
                  <a:lnTo>
                    <a:pt x="124206" y="3302749"/>
                  </a:lnTo>
                  <a:lnTo>
                    <a:pt x="122478" y="3302406"/>
                  </a:lnTo>
                  <a:lnTo>
                    <a:pt x="122478" y="3460038"/>
                  </a:lnTo>
                  <a:lnTo>
                    <a:pt x="105168" y="3387953"/>
                  </a:lnTo>
                  <a:lnTo>
                    <a:pt x="97967" y="3366947"/>
                  </a:lnTo>
                  <a:lnTo>
                    <a:pt x="87045" y="3347834"/>
                  </a:lnTo>
                  <a:lnTo>
                    <a:pt x="72745" y="3331095"/>
                  </a:lnTo>
                  <a:lnTo>
                    <a:pt x="55727" y="3317481"/>
                  </a:lnTo>
                  <a:lnTo>
                    <a:pt x="118986" y="3317494"/>
                  </a:lnTo>
                  <a:lnTo>
                    <a:pt x="122466" y="3320973"/>
                  </a:lnTo>
                  <a:lnTo>
                    <a:pt x="122478" y="3460038"/>
                  </a:lnTo>
                  <a:lnTo>
                    <a:pt x="122478" y="3302406"/>
                  </a:lnTo>
                  <a:lnTo>
                    <a:pt x="121462" y="3302190"/>
                  </a:lnTo>
                  <a:lnTo>
                    <a:pt x="114681" y="3300819"/>
                  </a:lnTo>
                  <a:lnTo>
                    <a:pt x="0" y="3300819"/>
                  </a:lnTo>
                  <a:lnTo>
                    <a:pt x="46266" y="3331146"/>
                  </a:lnTo>
                  <a:lnTo>
                    <a:pt x="61137" y="3343059"/>
                  </a:lnTo>
                  <a:lnTo>
                    <a:pt x="73406" y="3357422"/>
                  </a:lnTo>
                  <a:lnTo>
                    <a:pt x="82778" y="3373831"/>
                  </a:lnTo>
                  <a:lnTo>
                    <a:pt x="88963" y="3391852"/>
                  </a:lnTo>
                  <a:lnTo>
                    <a:pt x="139141" y="3600856"/>
                  </a:lnTo>
                  <a:lnTo>
                    <a:pt x="139141" y="3530447"/>
                  </a:lnTo>
                  <a:lnTo>
                    <a:pt x="139141" y="3325279"/>
                  </a:lnTo>
                  <a:close/>
                </a:path>
                <a:path extrusionOk="0" h="3907154" w="1659890">
                  <a:moveTo>
                    <a:pt x="446493" y="3631006"/>
                  </a:moveTo>
                  <a:lnTo>
                    <a:pt x="444563" y="3621481"/>
                  </a:lnTo>
                  <a:lnTo>
                    <a:pt x="439318" y="3613708"/>
                  </a:lnTo>
                  <a:lnTo>
                    <a:pt x="431546" y="3608463"/>
                  </a:lnTo>
                  <a:lnTo>
                    <a:pt x="429818" y="3608120"/>
                  </a:lnTo>
                  <a:lnTo>
                    <a:pt x="429818" y="3626701"/>
                  </a:lnTo>
                  <a:lnTo>
                    <a:pt x="429818" y="3765766"/>
                  </a:lnTo>
                  <a:lnTo>
                    <a:pt x="412508" y="3693680"/>
                  </a:lnTo>
                  <a:lnTo>
                    <a:pt x="394385" y="3653561"/>
                  </a:lnTo>
                  <a:lnTo>
                    <a:pt x="363080" y="3623208"/>
                  </a:lnTo>
                  <a:lnTo>
                    <a:pt x="426326" y="3623208"/>
                  </a:lnTo>
                  <a:lnTo>
                    <a:pt x="429818" y="3626701"/>
                  </a:lnTo>
                  <a:lnTo>
                    <a:pt x="429818" y="3608120"/>
                  </a:lnTo>
                  <a:lnTo>
                    <a:pt x="428802" y="3607917"/>
                  </a:lnTo>
                  <a:lnTo>
                    <a:pt x="422033" y="3606546"/>
                  </a:lnTo>
                  <a:lnTo>
                    <a:pt x="307340" y="3606546"/>
                  </a:lnTo>
                  <a:lnTo>
                    <a:pt x="353606" y="3636886"/>
                  </a:lnTo>
                  <a:lnTo>
                    <a:pt x="368490" y="3648786"/>
                  </a:lnTo>
                  <a:lnTo>
                    <a:pt x="380758" y="3663150"/>
                  </a:lnTo>
                  <a:lnTo>
                    <a:pt x="390118" y="3679558"/>
                  </a:lnTo>
                  <a:lnTo>
                    <a:pt x="396303" y="3697579"/>
                  </a:lnTo>
                  <a:lnTo>
                    <a:pt x="446493" y="3906583"/>
                  </a:lnTo>
                  <a:lnTo>
                    <a:pt x="446493" y="3836174"/>
                  </a:lnTo>
                  <a:lnTo>
                    <a:pt x="446493" y="3631006"/>
                  </a:lnTo>
                  <a:close/>
                </a:path>
                <a:path extrusionOk="0" h="3907154" w="1659890">
                  <a:moveTo>
                    <a:pt x="1102169" y="80416"/>
                  </a:moveTo>
                  <a:lnTo>
                    <a:pt x="1066990" y="45097"/>
                  </a:lnTo>
                  <a:lnTo>
                    <a:pt x="1030884" y="81216"/>
                  </a:lnTo>
                  <a:lnTo>
                    <a:pt x="1042670" y="92989"/>
                  </a:lnTo>
                  <a:lnTo>
                    <a:pt x="1066965" y="68694"/>
                  </a:lnTo>
                  <a:lnTo>
                    <a:pt x="1090358" y="92176"/>
                  </a:lnTo>
                  <a:lnTo>
                    <a:pt x="1102169" y="80416"/>
                  </a:lnTo>
                  <a:close/>
                </a:path>
                <a:path extrusionOk="0" h="3907154" w="1659890">
                  <a:moveTo>
                    <a:pt x="1201547" y="320192"/>
                  </a:moveTo>
                  <a:lnTo>
                    <a:pt x="1145260" y="320192"/>
                  </a:lnTo>
                  <a:lnTo>
                    <a:pt x="1145260" y="336854"/>
                  </a:lnTo>
                  <a:lnTo>
                    <a:pt x="1201547" y="336854"/>
                  </a:lnTo>
                  <a:lnTo>
                    <a:pt x="1201547" y="320192"/>
                  </a:lnTo>
                  <a:close/>
                </a:path>
                <a:path extrusionOk="0" h="3907154" w="1659890">
                  <a:moveTo>
                    <a:pt x="1290434" y="141719"/>
                  </a:moveTo>
                  <a:lnTo>
                    <a:pt x="1142885" y="141719"/>
                  </a:lnTo>
                  <a:lnTo>
                    <a:pt x="1142885" y="158381"/>
                  </a:lnTo>
                  <a:lnTo>
                    <a:pt x="1290434" y="158381"/>
                  </a:lnTo>
                  <a:lnTo>
                    <a:pt x="1290434" y="141719"/>
                  </a:lnTo>
                  <a:close/>
                </a:path>
                <a:path extrusionOk="0" h="3907154" w="1659890">
                  <a:moveTo>
                    <a:pt x="1383068" y="204597"/>
                  </a:moveTo>
                  <a:lnTo>
                    <a:pt x="1366748" y="201193"/>
                  </a:lnTo>
                  <a:lnTo>
                    <a:pt x="1341945" y="320192"/>
                  </a:lnTo>
                  <a:lnTo>
                    <a:pt x="1268844" y="320192"/>
                  </a:lnTo>
                  <a:lnTo>
                    <a:pt x="1225969" y="499884"/>
                  </a:lnTo>
                  <a:lnTo>
                    <a:pt x="1164259" y="499884"/>
                  </a:lnTo>
                  <a:lnTo>
                    <a:pt x="1133322" y="593623"/>
                  </a:lnTo>
                  <a:lnTo>
                    <a:pt x="1149146" y="598843"/>
                  </a:lnTo>
                  <a:lnTo>
                    <a:pt x="1176299" y="516547"/>
                  </a:lnTo>
                  <a:lnTo>
                    <a:pt x="1239113" y="516547"/>
                  </a:lnTo>
                  <a:lnTo>
                    <a:pt x="1282001" y="336854"/>
                  </a:lnTo>
                  <a:lnTo>
                    <a:pt x="1355496" y="336854"/>
                  </a:lnTo>
                  <a:lnTo>
                    <a:pt x="1383068" y="204597"/>
                  </a:lnTo>
                  <a:close/>
                </a:path>
                <a:path extrusionOk="0" h="3907154" w="1659890">
                  <a:moveTo>
                    <a:pt x="1412595" y="190576"/>
                  </a:moveTo>
                  <a:lnTo>
                    <a:pt x="1382496" y="150837"/>
                  </a:lnTo>
                  <a:lnTo>
                    <a:pt x="1341856" y="181762"/>
                  </a:lnTo>
                  <a:lnTo>
                    <a:pt x="1351940" y="195021"/>
                  </a:lnTo>
                  <a:lnTo>
                    <a:pt x="1379296" y="174218"/>
                  </a:lnTo>
                  <a:lnTo>
                    <a:pt x="1399311" y="200634"/>
                  </a:lnTo>
                  <a:lnTo>
                    <a:pt x="1412595" y="190576"/>
                  </a:lnTo>
                  <a:close/>
                </a:path>
                <a:path extrusionOk="0" h="3907154" w="1659890">
                  <a:moveTo>
                    <a:pt x="1565656" y="150317"/>
                  </a:moveTo>
                  <a:lnTo>
                    <a:pt x="1548993" y="150317"/>
                  </a:lnTo>
                  <a:lnTo>
                    <a:pt x="1548993" y="166662"/>
                  </a:lnTo>
                  <a:lnTo>
                    <a:pt x="1547368" y="174675"/>
                  </a:lnTo>
                  <a:lnTo>
                    <a:pt x="1542948" y="181229"/>
                  </a:lnTo>
                  <a:lnTo>
                    <a:pt x="1536407" y="185635"/>
                  </a:lnTo>
                  <a:lnTo>
                    <a:pt x="1528394" y="187274"/>
                  </a:lnTo>
                  <a:lnTo>
                    <a:pt x="1452880" y="187274"/>
                  </a:lnTo>
                  <a:lnTo>
                    <a:pt x="1452880" y="203936"/>
                  </a:lnTo>
                  <a:lnTo>
                    <a:pt x="1528394" y="203936"/>
                  </a:lnTo>
                  <a:lnTo>
                    <a:pt x="1542897" y="201002"/>
                  </a:lnTo>
                  <a:lnTo>
                    <a:pt x="1554746" y="193014"/>
                  </a:lnTo>
                  <a:lnTo>
                    <a:pt x="1562735" y="181165"/>
                  </a:lnTo>
                  <a:lnTo>
                    <a:pt x="1565656" y="166662"/>
                  </a:lnTo>
                  <a:lnTo>
                    <a:pt x="1565656" y="150317"/>
                  </a:lnTo>
                  <a:close/>
                </a:path>
                <a:path extrusionOk="0" h="3907154" w="1659890">
                  <a:moveTo>
                    <a:pt x="1604848" y="47536"/>
                  </a:moveTo>
                  <a:lnTo>
                    <a:pt x="1601114" y="29032"/>
                  </a:lnTo>
                  <a:lnTo>
                    <a:pt x="1592783" y="16675"/>
                  </a:lnTo>
                  <a:lnTo>
                    <a:pt x="1590929" y="13931"/>
                  </a:lnTo>
                  <a:lnTo>
                    <a:pt x="1588185" y="12090"/>
                  </a:lnTo>
                  <a:lnTo>
                    <a:pt x="1588185" y="47536"/>
                  </a:lnTo>
                  <a:lnTo>
                    <a:pt x="1585747" y="59537"/>
                  </a:lnTo>
                  <a:lnTo>
                    <a:pt x="1579143" y="69342"/>
                  </a:lnTo>
                  <a:lnTo>
                    <a:pt x="1569339" y="75946"/>
                  </a:lnTo>
                  <a:lnTo>
                    <a:pt x="1557324" y="78384"/>
                  </a:lnTo>
                  <a:lnTo>
                    <a:pt x="1545323" y="75946"/>
                  </a:lnTo>
                  <a:lnTo>
                    <a:pt x="1535518" y="69342"/>
                  </a:lnTo>
                  <a:lnTo>
                    <a:pt x="1528914" y="59537"/>
                  </a:lnTo>
                  <a:lnTo>
                    <a:pt x="1526463" y="47536"/>
                  </a:lnTo>
                  <a:lnTo>
                    <a:pt x="1528914" y="35521"/>
                  </a:lnTo>
                  <a:lnTo>
                    <a:pt x="1535518" y="25730"/>
                  </a:lnTo>
                  <a:lnTo>
                    <a:pt x="1545323" y="19113"/>
                  </a:lnTo>
                  <a:lnTo>
                    <a:pt x="1557324" y="16675"/>
                  </a:lnTo>
                  <a:lnTo>
                    <a:pt x="1569339" y="19113"/>
                  </a:lnTo>
                  <a:lnTo>
                    <a:pt x="1579143" y="25730"/>
                  </a:lnTo>
                  <a:lnTo>
                    <a:pt x="1585747" y="35521"/>
                  </a:lnTo>
                  <a:lnTo>
                    <a:pt x="1588185" y="47536"/>
                  </a:lnTo>
                  <a:lnTo>
                    <a:pt x="1588185" y="12090"/>
                  </a:lnTo>
                  <a:lnTo>
                    <a:pt x="1575828" y="3746"/>
                  </a:lnTo>
                  <a:lnTo>
                    <a:pt x="1557324" y="0"/>
                  </a:lnTo>
                  <a:lnTo>
                    <a:pt x="1538833" y="3746"/>
                  </a:lnTo>
                  <a:lnTo>
                    <a:pt x="1523720" y="13931"/>
                  </a:lnTo>
                  <a:lnTo>
                    <a:pt x="1513535" y="29032"/>
                  </a:lnTo>
                  <a:lnTo>
                    <a:pt x="1509801" y="47536"/>
                  </a:lnTo>
                  <a:lnTo>
                    <a:pt x="1513535" y="66027"/>
                  </a:lnTo>
                  <a:lnTo>
                    <a:pt x="1523720" y="81140"/>
                  </a:lnTo>
                  <a:lnTo>
                    <a:pt x="1538833" y="91325"/>
                  </a:lnTo>
                  <a:lnTo>
                    <a:pt x="1557324" y="95059"/>
                  </a:lnTo>
                  <a:lnTo>
                    <a:pt x="1575828" y="91325"/>
                  </a:lnTo>
                  <a:lnTo>
                    <a:pt x="1590929" y="81140"/>
                  </a:lnTo>
                  <a:lnTo>
                    <a:pt x="1592783" y="78384"/>
                  </a:lnTo>
                  <a:lnTo>
                    <a:pt x="1601114" y="66027"/>
                  </a:lnTo>
                  <a:lnTo>
                    <a:pt x="1604848" y="47536"/>
                  </a:lnTo>
                  <a:close/>
                </a:path>
                <a:path extrusionOk="0" h="3907154" w="1659890">
                  <a:moveTo>
                    <a:pt x="1659686" y="669747"/>
                  </a:moveTo>
                  <a:lnTo>
                    <a:pt x="1624215" y="669747"/>
                  </a:lnTo>
                  <a:lnTo>
                    <a:pt x="1624215" y="445668"/>
                  </a:lnTo>
                  <a:lnTo>
                    <a:pt x="1624215" y="427888"/>
                  </a:lnTo>
                  <a:lnTo>
                    <a:pt x="1607540" y="427888"/>
                  </a:lnTo>
                  <a:lnTo>
                    <a:pt x="1607540" y="445668"/>
                  </a:lnTo>
                  <a:lnTo>
                    <a:pt x="1607540" y="488391"/>
                  </a:lnTo>
                  <a:lnTo>
                    <a:pt x="1607540" y="669747"/>
                  </a:lnTo>
                  <a:lnTo>
                    <a:pt x="1476870" y="669747"/>
                  </a:lnTo>
                  <a:lnTo>
                    <a:pt x="1476870" y="625043"/>
                  </a:lnTo>
                  <a:lnTo>
                    <a:pt x="1607540" y="625043"/>
                  </a:lnTo>
                  <a:lnTo>
                    <a:pt x="1607540" y="608380"/>
                  </a:lnTo>
                  <a:lnTo>
                    <a:pt x="1476870" y="608380"/>
                  </a:lnTo>
                  <a:lnTo>
                    <a:pt x="1476870" y="565048"/>
                  </a:lnTo>
                  <a:lnTo>
                    <a:pt x="1607540" y="565048"/>
                  </a:lnTo>
                  <a:lnTo>
                    <a:pt x="1607540" y="548373"/>
                  </a:lnTo>
                  <a:lnTo>
                    <a:pt x="1476870" y="548373"/>
                  </a:lnTo>
                  <a:lnTo>
                    <a:pt x="1476870" y="505040"/>
                  </a:lnTo>
                  <a:lnTo>
                    <a:pt x="1607540" y="505040"/>
                  </a:lnTo>
                  <a:lnTo>
                    <a:pt x="1607540" y="488391"/>
                  </a:lnTo>
                  <a:lnTo>
                    <a:pt x="1476870" y="488391"/>
                  </a:lnTo>
                  <a:lnTo>
                    <a:pt x="1476870" y="445668"/>
                  </a:lnTo>
                  <a:lnTo>
                    <a:pt x="1607540" y="445668"/>
                  </a:lnTo>
                  <a:lnTo>
                    <a:pt x="1607540" y="427888"/>
                  </a:lnTo>
                  <a:lnTo>
                    <a:pt x="1593697" y="427888"/>
                  </a:lnTo>
                  <a:lnTo>
                    <a:pt x="1593697" y="399453"/>
                  </a:lnTo>
                  <a:lnTo>
                    <a:pt x="1593697" y="391121"/>
                  </a:lnTo>
                  <a:lnTo>
                    <a:pt x="1593697" y="267474"/>
                  </a:lnTo>
                  <a:lnTo>
                    <a:pt x="1594510" y="265696"/>
                  </a:lnTo>
                  <a:lnTo>
                    <a:pt x="1598320" y="257352"/>
                  </a:lnTo>
                  <a:lnTo>
                    <a:pt x="1600669" y="252196"/>
                  </a:lnTo>
                  <a:lnTo>
                    <a:pt x="1606410" y="234022"/>
                  </a:lnTo>
                  <a:lnTo>
                    <a:pt x="1609902" y="215277"/>
                  </a:lnTo>
                  <a:lnTo>
                    <a:pt x="1611071" y="196164"/>
                  </a:lnTo>
                  <a:lnTo>
                    <a:pt x="1611071" y="155486"/>
                  </a:lnTo>
                  <a:lnTo>
                    <a:pt x="1606842" y="134569"/>
                  </a:lnTo>
                  <a:lnTo>
                    <a:pt x="1595945" y="118414"/>
                  </a:lnTo>
                  <a:lnTo>
                    <a:pt x="1595323" y="117487"/>
                  </a:lnTo>
                  <a:lnTo>
                    <a:pt x="1578241" y="105968"/>
                  </a:lnTo>
                  <a:lnTo>
                    <a:pt x="1557337" y="101739"/>
                  </a:lnTo>
                  <a:lnTo>
                    <a:pt x="1536407" y="105968"/>
                  </a:lnTo>
                  <a:lnTo>
                    <a:pt x="1519339" y="117487"/>
                  </a:lnTo>
                  <a:lnTo>
                    <a:pt x="1507820" y="134569"/>
                  </a:lnTo>
                  <a:lnTo>
                    <a:pt x="1503591" y="155486"/>
                  </a:lnTo>
                  <a:lnTo>
                    <a:pt x="1503591" y="174320"/>
                  </a:lnTo>
                  <a:lnTo>
                    <a:pt x="1520253" y="174320"/>
                  </a:lnTo>
                  <a:lnTo>
                    <a:pt x="1520253" y="155486"/>
                  </a:lnTo>
                  <a:lnTo>
                    <a:pt x="1523187" y="141058"/>
                  </a:lnTo>
                  <a:lnTo>
                    <a:pt x="1531137" y="129286"/>
                  </a:lnTo>
                  <a:lnTo>
                    <a:pt x="1542910" y="121335"/>
                  </a:lnTo>
                  <a:lnTo>
                    <a:pt x="1557337" y="118414"/>
                  </a:lnTo>
                  <a:lnTo>
                    <a:pt x="1571752" y="121335"/>
                  </a:lnTo>
                  <a:lnTo>
                    <a:pt x="1583537" y="129286"/>
                  </a:lnTo>
                  <a:lnTo>
                    <a:pt x="1591475" y="141058"/>
                  </a:lnTo>
                  <a:lnTo>
                    <a:pt x="1594396" y="155486"/>
                  </a:lnTo>
                  <a:lnTo>
                    <a:pt x="1594396" y="196164"/>
                  </a:lnTo>
                  <a:lnTo>
                    <a:pt x="1593354" y="213233"/>
                  </a:lnTo>
                  <a:lnTo>
                    <a:pt x="1590243" y="229971"/>
                  </a:lnTo>
                  <a:lnTo>
                    <a:pt x="1585112" y="246227"/>
                  </a:lnTo>
                  <a:lnTo>
                    <a:pt x="1580032" y="257352"/>
                  </a:lnTo>
                  <a:lnTo>
                    <a:pt x="1577035" y="257352"/>
                  </a:lnTo>
                  <a:lnTo>
                    <a:pt x="1577035" y="274015"/>
                  </a:lnTo>
                  <a:lnTo>
                    <a:pt x="1577035" y="391121"/>
                  </a:lnTo>
                  <a:lnTo>
                    <a:pt x="1577035" y="407797"/>
                  </a:lnTo>
                  <a:lnTo>
                    <a:pt x="1577035" y="427888"/>
                  </a:lnTo>
                  <a:lnTo>
                    <a:pt x="1515021" y="427888"/>
                  </a:lnTo>
                  <a:lnTo>
                    <a:pt x="1515516" y="425462"/>
                  </a:lnTo>
                  <a:lnTo>
                    <a:pt x="1521714" y="416280"/>
                  </a:lnTo>
                  <a:lnTo>
                    <a:pt x="1530908" y="410083"/>
                  </a:lnTo>
                  <a:lnTo>
                    <a:pt x="1542161" y="407797"/>
                  </a:lnTo>
                  <a:lnTo>
                    <a:pt x="1577035" y="407797"/>
                  </a:lnTo>
                  <a:lnTo>
                    <a:pt x="1577035" y="391121"/>
                  </a:lnTo>
                  <a:lnTo>
                    <a:pt x="1542161" y="391121"/>
                  </a:lnTo>
                  <a:lnTo>
                    <a:pt x="1537614" y="392049"/>
                  </a:lnTo>
                  <a:lnTo>
                    <a:pt x="1537614" y="274015"/>
                  </a:lnTo>
                  <a:lnTo>
                    <a:pt x="1577035" y="274015"/>
                  </a:lnTo>
                  <a:lnTo>
                    <a:pt x="1577035" y="257352"/>
                  </a:lnTo>
                  <a:lnTo>
                    <a:pt x="1534528" y="257352"/>
                  </a:lnTo>
                  <a:lnTo>
                    <a:pt x="1531531" y="251117"/>
                  </a:lnTo>
                  <a:lnTo>
                    <a:pt x="1527352" y="240106"/>
                  </a:lnTo>
                  <a:lnTo>
                    <a:pt x="1524127" y="228815"/>
                  </a:lnTo>
                  <a:lnTo>
                    <a:pt x="1521853" y="217271"/>
                  </a:lnTo>
                  <a:lnTo>
                    <a:pt x="1505381" y="219786"/>
                  </a:lnTo>
                  <a:lnTo>
                    <a:pt x="1507921" y="232702"/>
                  </a:lnTo>
                  <a:lnTo>
                    <a:pt x="1511541" y="245364"/>
                  </a:lnTo>
                  <a:lnTo>
                    <a:pt x="1516227" y="257683"/>
                  </a:lnTo>
                  <a:lnTo>
                    <a:pt x="1520964" y="267576"/>
                  </a:lnTo>
                  <a:lnTo>
                    <a:pt x="1520964" y="397052"/>
                  </a:lnTo>
                  <a:lnTo>
                    <a:pt x="1509928" y="404482"/>
                  </a:lnTo>
                  <a:lnTo>
                    <a:pt x="1500149" y="418973"/>
                  </a:lnTo>
                  <a:lnTo>
                    <a:pt x="1498346" y="427888"/>
                  </a:lnTo>
                  <a:lnTo>
                    <a:pt x="1460195" y="427888"/>
                  </a:lnTo>
                  <a:lnTo>
                    <a:pt x="1460195" y="445668"/>
                  </a:lnTo>
                  <a:lnTo>
                    <a:pt x="1460195" y="669747"/>
                  </a:lnTo>
                  <a:lnTo>
                    <a:pt x="1074851" y="669747"/>
                  </a:lnTo>
                  <a:lnTo>
                    <a:pt x="1074851" y="604558"/>
                  </a:lnTo>
                  <a:lnTo>
                    <a:pt x="1096264" y="604558"/>
                  </a:lnTo>
                  <a:lnTo>
                    <a:pt x="1096264" y="587908"/>
                  </a:lnTo>
                  <a:lnTo>
                    <a:pt x="1074851" y="587908"/>
                  </a:lnTo>
                  <a:lnTo>
                    <a:pt x="1074851" y="515327"/>
                  </a:lnTo>
                  <a:lnTo>
                    <a:pt x="1096264" y="515327"/>
                  </a:lnTo>
                  <a:lnTo>
                    <a:pt x="1096264" y="498665"/>
                  </a:lnTo>
                  <a:lnTo>
                    <a:pt x="1074851" y="498665"/>
                  </a:lnTo>
                  <a:lnTo>
                    <a:pt x="1074851" y="426085"/>
                  </a:lnTo>
                  <a:lnTo>
                    <a:pt x="1096264" y="426085"/>
                  </a:lnTo>
                  <a:lnTo>
                    <a:pt x="1096264" y="409435"/>
                  </a:lnTo>
                  <a:lnTo>
                    <a:pt x="1074851" y="409435"/>
                  </a:lnTo>
                  <a:lnTo>
                    <a:pt x="1074851" y="336854"/>
                  </a:lnTo>
                  <a:lnTo>
                    <a:pt x="1096264" y="336854"/>
                  </a:lnTo>
                  <a:lnTo>
                    <a:pt x="1096264" y="320192"/>
                  </a:lnTo>
                  <a:lnTo>
                    <a:pt x="1074851" y="320192"/>
                  </a:lnTo>
                  <a:lnTo>
                    <a:pt x="1074851" y="247611"/>
                  </a:lnTo>
                  <a:lnTo>
                    <a:pt x="1096264" y="247611"/>
                  </a:lnTo>
                  <a:lnTo>
                    <a:pt x="1096264" y="230962"/>
                  </a:lnTo>
                  <a:lnTo>
                    <a:pt x="1074851" y="230962"/>
                  </a:lnTo>
                  <a:lnTo>
                    <a:pt x="1074851" y="158381"/>
                  </a:lnTo>
                  <a:lnTo>
                    <a:pt x="1096264" y="158381"/>
                  </a:lnTo>
                  <a:lnTo>
                    <a:pt x="1096264" y="141719"/>
                  </a:lnTo>
                  <a:lnTo>
                    <a:pt x="1074851" y="141719"/>
                  </a:lnTo>
                  <a:lnTo>
                    <a:pt x="1074851" y="99517"/>
                  </a:lnTo>
                  <a:lnTo>
                    <a:pt x="1058189" y="99517"/>
                  </a:lnTo>
                  <a:lnTo>
                    <a:pt x="1058189" y="141719"/>
                  </a:lnTo>
                  <a:lnTo>
                    <a:pt x="1036777" y="141719"/>
                  </a:lnTo>
                  <a:lnTo>
                    <a:pt x="1036777" y="158381"/>
                  </a:lnTo>
                  <a:lnTo>
                    <a:pt x="1058189" y="158381"/>
                  </a:lnTo>
                  <a:lnTo>
                    <a:pt x="1058189" y="230962"/>
                  </a:lnTo>
                  <a:lnTo>
                    <a:pt x="1036777" y="230962"/>
                  </a:lnTo>
                  <a:lnTo>
                    <a:pt x="1036777" y="247611"/>
                  </a:lnTo>
                  <a:lnTo>
                    <a:pt x="1058189" y="247611"/>
                  </a:lnTo>
                  <a:lnTo>
                    <a:pt x="1058189" y="320192"/>
                  </a:lnTo>
                  <a:lnTo>
                    <a:pt x="1036777" y="320192"/>
                  </a:lnTo>
                  <a:lnTo>
                    <a:pt x="1036777" y="336854"/>
                  </a:lnTo>
                  <a:lnTo>
                    <a:pt x="1058189" y="336854"/>
                  </a:lnTo>
                  <a:lnTo>
                    <a:pt x="1058189" y="409435"/>
                  </a:lnTo>
                  <a:lnTo>
                    <a:pt x="1036777" y="409435"/>
                  </a:lnTo>
                  <a:lnTo>
                    <a:pt x="1036777" y="426085"/>
                  </a:lnTo>
                  <a:lnTo>
                    <a:pt x="1058189" y="426085"/>
                  </a:lnTo>
                  <a:lnTo>
                    <a:pt x="1058189" y="498665"/>
                  </a:lnTo>
                  <a:lnTo>
                    <a:pt x="1036777" y="498665"/>
                  </a:lnTo>
                  <a:lnTo>
                    <a:pt x="1036777" y="515327"/>
                  </a:lnTo>
                  <a:lnTo>
                    <a:pt x="1058189" y="515327"/>
                  </a:lnTo>
                  <a:lnTo>
                    <a:pt x="1058189" y="587908"/>
                  </a:lnTo>
                  <a:lnTo>
                    <a:pt x="1036777" y="587908"/>
                  </a:lnTo>
                  <a:lnTo>
                    <a:pt x="1036777" y="604558"/>
                  </a:lnTo>
                  <a:lnTo>
                    <a:pt x="1058189" y="604558"/>
                  </a:lnTo>
                  <a:lnTo>
                    <a:pt x="1058189" y="669747"/>
                  </a:lnTo>
                  <a:lnTo>
                    <a:pt x="1058189" y="686257"/>
                  </a:lnTo>
                  <a:lnTo>
                    <a:pt x="1659686" y="686257"/>
                  </a:lnTo>
                  <a:lnTo>
                    <a:pt x="1659686" y="66974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5454060" y="4590319"/>
              <a:ext cx="243840" cy="332105"/>
            </a:xfrm>
            <a:custGeom>
              <a:rect b="b" l="l" r="r" t="t"/>
              <a:pathLst>
                <a:path extrusionOk="0" h="332104" w="243840">
                  <a:moveTo>
                    <a:pt x="243437" y="0"/>
                  </a:moveTo>
                  <a:lnTo>
                    <a:pt x="216778" y="0"/>
                  </a:lnTo>
                  <a:lnTo>
                    <a:pt x="191240" y="122436"/>
                  </a:lnTo>
                  <a:lnTo>
                    <a:pt x="117179" y="122436"/>
                  </a:lnTo>
                  <a:lnTo>
                    <a:pt x="74290" y="302137"/>
                  </a:lnTo>
                  <a:lnTo>
                    <a:pt x="9821" y="302137"/>
                  </a:lnTo>
                  <a:lnTo>
                    <a:pt x="0" y="331895"/>
                  </a:lnTo>
                  <a:lnTo>
                    <a:pt x="103473" y="331895"/>
                  </a:lnTo>
                  <a:lnTo>
                    <a:pt x="146362" y="149534"/>
                  </a:lnTo>
                  <a:lnTo>
                    <a:pt x="210925" y="149534"/>
                  </a:lnTo>
                  <a:lnTo>
                    <a:pt x="24343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4463878" y="4019238"/>
              <a:ext cx="728345" cy="347980"/>
            </a:xfrm>
            <a:custGeom>
              <a:rect b="b" l="l" r="r" t="t"/>
              <a:pathLst>
                <a:path extrusionOk="0" h="347979" w="728344">
                  <a:moveTo>
                    <a:pt x="506476" y="330746"/>
                  </a:moveTo>
                  <a:lnTo>
                    <a:pt x="220167" y="330746"/>
                  </a:lnTo>
                  <a:lnTo>
                    <a:pt x="220167" y="347395"/>
                  </a:lnTo>
                  <a:lnTo>
                    <a:pt x="506476" y="347395"/>
                  </a:lnTo>
                  <a:lnTo>
                    <a:pt x="506476" y="330746"/>
                  </a:lnTo>
                  <a:close/>
                </a:path>
                <a:path extrusionOk="0" h="347979" w="728344">
                  <a:moveTo>
                    <a:pt x="727925" y="47256"/>
                  </a:moveTo>
                  <a:lnTo>
                    <a:pt x="724217" y="28854"/>
                  </a:lnTo>
                  <a:lnTo>
                    <a:pt x="714082" y="13843"/>
                  </a:lnTo>
                  <a:lnTo>
                    <a:pt x="699071" y="3721"/>
                  </a:lnTo>
                  <a:lnTo>
                    <a:pt x="680669" y="0"/>
                  </a:lnTo>
                  <a:lnTo>
                    <a:pt x="47269" y="0"/>
                  </a:lnTo>
                  <a:lnTo>
                    <a:pt x="28879" y="3721"/>
                  </a:lnTo>
                  <a:lnTo>
                    <a:pt x="13855" y="13843"/>
                  </a:lnTo>
                  <a:lnTo>
                    <a:pt x="3721" y="28854"/>
                  </a:lnTo>
                  <a:lnTo>
                    <a:pt x="0" y="47256"/>
                  </a:lnTo>
                  <a:lnTo>
                    <a:pt x="0" y="220091"/>
                  </a:lnTo>
                  <a:lnTo>
                    <a:pt x="16675" y="220091"/>
                  </a:lnTo>
                  <a:lnTo>
                    <a:pt x="16675" y="47256"/>
                  </a:lnTo>
                  <a:lnTo>
                    <a:pt x="19088" y="35356"/>
                  </a:lnTo>
                  <a:lnTo>
                    <a:pt x="25641" y="25641"/>
                  </a:lnTo>
                  <a:lnTo>
                    <a:pt x="35369" y="19075"/>
                  </a:lnTo>
                  <a:lnTo>
                    <a:pt x="47269" y="16662"/>
                  </a:lnTo>
                  <a:lnTo>
                    <a:pt x="680669" y="16662"/>
                  </a:lnTo>
                  <a:lnTo>
                    <a:pt x="692581" y="19075"/>
                  </a:lnTo>
                  <a:lnTo>
                    <a:pt x="702297" y="25641"/>
                  </a:lnTo>
                  <a:lnTo>
                    <a:pt x="708850" y="35356"/>
                  </a:lnTo>
                  <a:lnTo>
                    <a:pt x="711276" y="47256"/>
                  </a:lnTo>
                  <a:lnTo>
                    <a:pt x="711276" y="220091"/>
                  </a:lnTo>
                  <a:lnTo>
                    <a:pt x="727925" y="220091"/>
                  </a:lnTo>
                  <a:lnTo>
                    <a:pt x="727925" y="47256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20" name="Google Shape;120;p1"/>
            <p:cNvPicPr preferRelativeResize="0"/>
            <p:nvPr/>
          </p:nvPicPr>
          <p:blipFill rotWithShape="1">
            <a:blip r:embed="rId28">
              <a:alphaModFix/>
            </a:blip>
            <a:srcRect b="0" l="0" r="0" t="0"/>
            <a:stretch/>
          </p:blipFill>
          <p:spPr>
            <a:xfrm>
              <a:off x="14998941" y="4197710"/>
              <a:ext cx="199768" cy="3757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"/>
            <p:cNvPicPr preferRelativeResize="0"/>
            <p:nvPr/>
          </p:nvPicPr>
          <p:blipFill rotWithShape="1">
            <a:blip r:embed="rId29">
              <a:alphaModFix/>
            </a:blip>
            <a:srcRect b="0" l="0" r="0" t="0"/>
            <a:stretch/>
          </p:blipFill>
          <p:spPr>
            <a:xfrm>
              <a:off x="14456998" y="4197710"/>
              <a:ext cx="199853" cy="3757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"/>
            <p:cNvSpPr/>
            <p:nvPr/>
          </p:nvSpPr>
          <p:spPr>
            <a:xfrm>
              <a:off x="14623761" y="3854011"/>
              <a:ext cx="384810" cy="173990"/>
            </a:xfrm>
            <a:custGeom>
              <a:rect b="b" l="l" r="r" t="t"/>
              <a:pathLst>
                <a:path extrusionOk="0" h="173989" w="384809">
                  <a:moveTo>
                    <a:pt x="16659" y="0"/>
                  </a:moveTo>
                  <a:lnTo>
                    <a:pt x="0" y="0"/>
                  </a:lnTo>
                  <a:lnTo>
                    <a:pt x="4785" y="23708"/>
                  </a:lnTo>
                  <a:lnTo>
                    <a:pt x="17837" y="43066"/>
                  </a:lnTo>
                  <a:lnTo>
                    <a:pt x="37194" y="56118"/>
                  </a:lnTo>
                  <a:lnTo>
                    <a:pt x="60898" y="60909"/>
                  </a:lnTo>
                  <a:lnTo>
                    <a:pt x="338984" y="60909"/>
                  </a:lnTo>
                  <a:lnTo>
                    <a:pt x="350278" y="63203"/>
                  </a:lnTo>
                  <a:lnTo>
                    <a:pt x="359496" y="69421"/>
                  </a:lnTo>
                  <a:lnTo>
                    <a:pt x="365715" y="78640"/>
                  </a:lnTo>
                  <a:lnTo>
                    <a:pt x="368009" y="89934"/>
                  </a:lnTo>
                  <a:lnTo>
                    <a:pt x="365715" y="101223"/>
                  </a:lnTo>
                  <a:lnTo>
                    <a:pt x="359496" y="110441"/>
                  </a:lnTo>
                  <a:lnTo>
                    <a:pt x="350278" y="116659"/>
                  </a:lnTo>
                  <a:lnTo>
                    <a:pt x="338984" y="118949"/>
                  </a:lnTo>
                  <a:lnTo>
                    <a:pt x="249709" y="118949"/>
                  </a:lnTo>
                  <a:lnTo>
                    <a:pt x="228457" y="123245"/>
                  </a:lnTo>
                  <a:lnTo>
                    <a:pt x="211103" y="134947"/>
                  </a:lnTo>
                  <a:lnTo>
                    <a:pt x="199404" y="152302"/>
                  </a:lnTo>
                  <a:lnTo>
                    <a:pt x="195114" y="173554"/>
                  </a:lnTo>
                  <a:lnTo>
                    <a:pt x="211773" y="173554"/>
                  </a:lnTo>
                  <a:lnTo>
                    <a:pt x="214772" y="158792"/>
                  </a:lnTo>
                  <a:lnTo>
                    <a:pt x="222900" y="146741"/>
                  </a:lnTo>
                  <a:lnTo>
                    <a:pt x="234948" y="138613"/>
                  </a:lnTo>
                  <a:lnTo>
                    <a:pt x="249709" y="135618"/>
                  </a:lnTo>
                  <a:lnTo>
                    <a:pt x="338984" y="135618"/>
                  </a:lnTo>
                  <a:lnTo>
                    <a:pt x="356768" y="132024"/>
                  </a:lnTo>
                  <a:lnTo>
                    <a:pt x="371289" y="122235"/>
                  </a:lnTo>
                  <a:lnTo>
                    <a:pt x="381079" y="107717"/>
                  </a:lnTo>
                  <a:lnTo>
                    <a:pt x="384668" y="89934"/>
                  </a:lnTo>
                  <a:lnTo>
                    <a:pt x="381079" y="72145"/>
                  </a:lnTo>
                  <a:lnTo>
                    <a:pt x="371289" y="57623"/>
                  </a:lnTo>
                  <a:lnTo>
                    <a:pt x="356768" y="47833"/>
                  </a:lnTo>
                  <a:lnTo>
                    <a:pt x="338984" y="44239"/>
                  </a:lnTo>
                  <a:lnTo>
                    <a:pt x="60898" y="44239"/>
                  </a:lnTo>
                  <a:lnTo>
                    <a:pt x="43686" y="40744"/>
                  </a:lnTo>
                  <a:lnTo>
                    <a:pt x="29633" y="31264"/>
                  </a:lnTo>
                  <a:lnTo>
                    <a:pt x="20154" y="17212"/>
                  </a:lnTo>
                  <a:lnTo>
                    <a:pt x="16659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530783" y="4099351"/>
              <a:ext cx="594360" cy="0"/>
            </a:xfrm>
            <a:custGeom>
              <a:rect b="b" l="l" r="r" t="t"/>
              <a:pathLst>
                <a:path extrusionOk="0" h="120000" w="594359">
                  <a:moveTo>
                    <a:pt x="0" y="0"/>
                  </a:moveTo>
                  <a:lnTo>
                    <a:pt x="594138" y="0"/>
                  </a:lnTo>
                </a:path>
              </a:pathLst>
            </a:custGeom>
            <a:noFill/>
            <a:ln cap="flat" cmpd="sng" w="40575">
              <a:solidFill>
                <a:srgbClr val="1C184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4715300" y="4173149"/>
              <a:ext cx="225425" cy="40640"/>
            </a:xfrm>
            <a:custGeom>
              <a:rect b="b" l="l" r="r" t="t"/>
              <a:pathLst>
                <a:path extrusionOk="0" h="40639" w="225425">
                  <a:moveTo>
                    <a:pt x="40576" y="0"/>
                  </a:moveTo>
                  <a:lnTo>
                    <a:pt x="0" y="0"/>
                  </a:lnTo>
                  <a:lnTo>
                    <a:pt x="0" y="40576"/>
                  </a:lnTo>
                  <a:lnTo>
                    <a:pt x="40576" y="40576"/>
                  </a:lnTo>
                  <a:lnTo>
                    <a:pt x="40576" y="0"/>
                  </a:lnTo>
                  <a:close/>
                </a:path>
                <a:path extrusionOk="0" h="40639" w="225425">
                  <a:moveTo>
                    <a:pt x="132842" y="0"/>
                  </a:moveTo>
                  <a:lnTo>
                    <a:pt x="92252" y="0"/>
                  </a:lnTo>
                  <a:lnTo>
                    <a:pt x="92252" y="40576"/>
                  </a:lnTo>
                  <a:lnTo>
                    <a:pt x="132842" y="40576"/>
                  </a:lnTo>
                  <a:lnTo>
                    <a:pt x="132842" y="0"/>
                  </a:lnTo>
                  <a:close/>
                </a:path>
                <a:path extrusionOk="0" h="40639" w="225425">
                  <a:moveTo>
                    <a:pt x="225094" y="0"/>
                  </a:moveTo>
                  <a:lnTo>
                    <a:pt x="184518" y="0"/>
                  </a:lnTo>
                  <a:lnTo>
                    <a:pt x="184518" y="40576"/>
                  </a:lnTo>
                  <a:lnTo>
                    <a:pt x="225094" y="40576"/>
                  </a:lnTo>
                  <a:lnTo>
                    <a:pt x="225094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4692707" y="683854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54635" y="571"/>
                  </a:moveTo>
                  <a:lnTo>
                    <a:pt x="146304" y="571"/>
                  </a:lnTo>
                  <a:lnTo>
                    <a:pt x="146304" y="0"/>
                  </a:lnTo>
                  <a:lnTo>
                    <a:pt x="137972" y="0"/>
                  </a:lnTo>
                  <a:lnTo>
                    <a:pt x="137972" y="17780"/>
                  </a:lnTo>
                  <a:lnTo>
                    <a:pt x="137972" y="579120"/>
                  </a:lnTo>
                  <a:lnTo>
                    <a:pt x="16649" y="579120"/>
                  </a:lnTo>
                  <a:lnTo>
                    <a:pt x="16649" y="17780"/>
                  </a:lnTo>
                  <a:lnTo>
                    <a:pt x="137972" y="17780"/>
                  </a:lnTo>
                  <a:lnTo>
                    <a:pt x="13797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79120"/>
                  </a:lnTo>
                  <a:lnTo>
                    <a:pt x="0" y="595630"/>
                  </a:lnTo>
                  <a:lnTo>
                    <a:pt x="154635" y="595630"/>
                  </a:lnTo>
                  <a:lnTo>
                    <a:pt x="154635" y="579120"/>
                  </a:lnTo>
                  <a:lnTo>
                    <a:pt x="154635" y="17780"/>
                  </a:lnTo>
                  <a:lnTo>
                    <a:pt x="146304" y="17780"/>
                  </a:lnTo>
                  <a:lnTo>
                    <a:pt x="146304" y="17233"/>
                  </a:lnTo>
                  <a:lnTo>
                    <a:pt x="154635" y="17233"/>
                  </a:lnTo>
                  <a:lnTo>
                    <a:pt x="154635" y="57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4812531" y="6855770"/>
              <a:ext cx="17145" cy="554355"/>
            </a:xfrm>
            <a:custGeom>
              <a:rect b="b" l="l" r="r" t="t"/>
              <a:pathLst>
                <a:path extrusionOk="0" h="554354" w="17144">
                  <a:moveTo>
                    <a:pt x="16649" y="478002"/>
                  </a:moveTo>
                  <a:lnTo>
                    <a:pt x="0" y="478002"/>
                  </a:lnTo>
                  <a:lnTo>
                    <a:pt x="0" y="554240"/>
                  </a:lnTo>
                  <a:lnTo>
                    <a:pt x="16649" y="554240"/>
                  </a:lnTo>
                  <a:lnTo>
                    <a:pt x="16649" y="478002"/>
                  </a:lnTo>
                  <a:close/>
                </a:path>
                <a:path extrusionOk="0" h="554354" w="17144">
                  <a:moveTo>
                    <a:pt x="16649" y="127584"/>
                  </a:moveTo>
                  <a:lnTo>
                    <a:pt x="0" y="127584"/>
                  </a:lnTo>
                  <a:lnTo>
                    <a:pt x="0" y="434505"/>
                  </a:lnTo>
                  <a:lnTo>
                    <a:pt x="16649" y="434505"/>
                  </a:lnTo>
                  <a:lnTo>
                    <a:pt x="16649" y="127584"/>
                  </a:lnTo>
                  <a:close/>
                </a:path>
                <a:path extrusionOk="0" h="554354" w="17144">
                  <a:moveTo>
                    <a:pt x="16649" y="0"/>
                  </a:moveTo>
                  <a:lnTo>
                    <a:pt x="0" y="0"/>
                  </a:lnTo>
                  <a:lnTo>
                    <a:pt x="0" y="84086"/>
                  </a:lnTo>
                  <a:lnTo>
                    <a:pt x="16649" y="84086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4709369" y="7410011"/>
              <a:ext cx="120014" cy="7620"/>
            </a:xfrm>
            <a:custGeom>
              <a:rect b="b" l="l" r="r" t="t"/>
              <a:pathLst>
                <a:path extrusionOk="0" h="7620" w="120015">
                  <a:moveTo>
                    <a:pt x="119811" y="0"/>
                  </a:moveTo>
                  <a:lnTo>
                    <a:pt x="103149" y="0"/>
                  </a:lnTo>
                  <a:lnTo>
                    <a:pt x="103149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19811" y="7620"/>
                  </a:lnTo>
                  <a:lnTo>
                    <a:pt x="119811" y="254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4812531" y="6956520"/>
              <a:ext cx="17145" cy="360680"/>
            </a:xfrm>
            <a:custGeom>
              <a:rect b="b" l="l" r="r" t="t"/>
              <a:pathLst>
                <a:path extrusionOk="0" h="360679" w="17144">
                  <a:moveTo>
                    <a:pt x="16649" y="350431"/>
                  </a:moveTo>
                  <a:lnTo>
                    <a:pt x="0" y="350431"/>
                  </a:lnTo>
                  <a:lnTo>
                    <a:pt x="0" y="360591"/>
                  </a:lnTo>
                  <a:lnTo>
                    <a:pt x="16649" y="360591"/>
                  </a:lnTo>
                  <a:lnTo>
                    <a:pt x="16649" y="350431"/>
                  </a:lnTo>
                  <a:close/>
                </a:path>
                <a:path extrusionOk="0" h="360679" w="17144">
                  <a:moveTo>
                    <a:pt x="166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649" y="10160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4692712" y="683910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6659" y="573291"/>
                  </a:moveTo>
                  <a:lnTo>
                    <a:pt x="15831" y="573291"/>
                  </a:lnTo>
                  <a:lnTo>
                    <a:pt x="13737" y="581867"/>
                  </a:lnTo>
                  <a:lnTo>
                    <a:pt x="7821" y="588955"/>
                  </a:lnTo>
                  <a:lnTo>
                    <a:pt x="0" y="592641"/>
                  </a:lnTo>
                  <a:lnTo>
                    <a:pt x="0" y="595395"/>
                  </a:lnTo>
                  <a:lnTo>
                    <a:pt x="154634" y="595395"/>
                  </a:lnTo>
                  <a:lnTo>
                    <a:pt x="154634" y="578736"/>
                  </a:lnTo>
                  <a:lnTo>
                    <a:pt x="16659" y="578736"/>
                  </a:lnTo>
                  <a:lnTo>
                    <a:pt x="16659" y="573291"/>
                  </a:lnTo>
                  <a:close/>
                </a:path>
                <a:path extrusionOk="0" h="595629" w="154940">
                  <a:moveTo>
                    <a:pt x="154634" y="494655"/>
                  </a:moveTo>
                  <a:lnTo>
                    <a:pt x="137974" y="494655"/>
                  </a:lnTo>
                  <a:lnTo>
                    <a:pt x="137974" y="578736"/>
                  </a:lnTo>
                  <a:lnTo>
                    <a:pt x="154634" y="578736"/>
                  </a:lnTo>
                  <a:lnTo>
                    <a:pt x="154634" y="494655"/>
                  </a:lnTo>
                  <a:close/>
                </a:path>
                <a:path extrusionOk="0" h="595629" w="154940">
                  <a:moveTo>
                    <a:pt x="154634" y="144236"/>
                  </a:moveTo>
                  <a:lnTo>
                    <a:pt x="137974" y="144236"/>
                  </a:lnTo>
                  <a:lnTo>
                    <a:pt x="137974" y="451159"/>
                  </a:lnTo>
                  <a:lnTo>
                    <a:pt x="154634" y="451159"/>
                  </a:lnTo>
                  <a:lnTo>
                    <a:pt x="154634" y="144236"/>
                  </a:lnTo>
                  <a:close/>
                </a:path>
                <a:path extrusionOk="0" h="595629" w="154940">
                  <a:moveTo>
                    <a:pt x="154634" y="0"/>
                  </a:moveTo>
                  <a:lnTo>
                    <a:pt x="119818" y="0"/>
                  </a:lnTo>
                  <a:lnTo>
                    <a:pt x="119818" y="16659"/>
                  </a:lnTo>
                  <a:lnTo>
                    <a:pt x="137974" y="16659"/>
                  </a:lnTo>
                  <a:lnTo>
                    <a:pt x="137974" y="100740"/>
                  </a:lnTo>
                  <a:lnTo>
                    <a:pt x="154634" y="100740"/>
                  </a:lnTo>
                  <a:lnTo>
                    <a:pt x="154634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4550" y="6884193"/>
              <a:ext cx="852805" cy="552450"/>
            </a:xfrm>
            <a:custGeom>
              <a:rect b="b" l="l" r="r" t="t"/>
              <a:pathLst>
                <a:path extrusionOk="0" h="552450" w="852805">
                  <a:moveTo>
                    <a:pt x="318592" y="11163"/>
                  </a:moveTo>
                  <a:lnTo>
                    <a:pt x="310286" y="10426"/>
                  </a:lnTo>
                  <a:lnTo>
                    <a:pt x="302056" y="9715"/>
                  </a:lnTo>
                  <a:lnTo>
                    <a:pt x="293776" y="8966"/>
                  </a:lnTo>
                  <a:lnTo>
                    <a:pt x="292303" y="8839"/>
                  </a:lnTo>
                  <a:lnTo>
                    <a:pt x="292303" y="25577"/>
                  </a:lnTo>
                  <a:lnTo>
                    <a:pt x="283959" y="25577"/>
                  </a:lnTo>
                  <a:lnTo>
                    <a:pt x="239420" y="531507"/>
                  </a:lnTo>
                  <a:lnTo>
                    <a:pt x="213309" y="529209"/>
                  </a:lnTo>
                  <a:lnTo>
                    <a:pt x="178879" y="526173"/>
                  </a:lnTo>
                  <a:lnTo>
                    <a:pt x="223456" y="19519"/>
                  </a:lnTo>
                  <a:lnTo>
                    <a:pt x="292303" y="25577"/>
                  </a:lnTo>
                  <a:lnTo>
                    <a:pt x="292303" y="8839"/>
                  </a:lnTo>
                  <a:lnTo>
                    <a:pt x="208330" y="1447"/>
                  </a:lnTo>
                  <a:lnTo>
                    <a:pt x="191833" y="0"/>
                  </a:lnTo>
                  <a:lnTo>
                    <a:pt x="186194" y="64020"/>
                  </a:lnTo>
                  <a:lnTo>
                    <a:pt x="184708" y="63627"/>
                  </a:lnTo>
                  <a:lnTo>
                    <a:pt x="184708" y="80899"/>
                  </a:lnTo>
                  <a:lnTo>
                    <a:pt x="183934" y="89649"/>
                  </a:lnTo>
                  <a:lnTo>
                    <a:pt x="63068" y="531761"/>
                  </a:lnTo>
                  <a:lnTo>
                    <a:pt x="20472" y="520103"/>
                  </a:lnTo>
                  <a:lnTo>
                    <a:pt x="143624" y="69659"/>
                  </a:lnTo>
                  <a:lnTo>
                    <a:pt x="184708" y="80899"/>
                  </a:lnTo>
                  <a:lnTo>
                    <a:pt x="184708" y="63627"/>
                  </a:lnTo>
                  <a:lnTo>
                    <a:pt x="131953" y="49199"/>
                  </a:lnTo>
                  <a:lnTo>
                    <a:pt x="0" y="531787"/>
                  </a:lnTo>
                  <a:lnTo>
                    <a:pt x="74739" y="552221"/>
                  </a:lnTo>
                  <a:lnTo>
                    <a:pt x="80340" y="531761"/>
                  </a:lnTo>
                  <a:lnTo>
                    <a:pt x="175717" y="182905"/>
                  </a:lnTo>
                  <a:lnTo>
                    <a:pt x="144297" y="539864"/>
                  </a:lnTo>
                  <a:lnTo>
                    <a:pt x="214261" y="546023"/>
                  </a:lnTo>
                  <a:lnTo>
                    <a:pt x="254558" y="549567"/>
                  </a:lnTo>
                  <a:lnTo>
                    <a:pt x="271056" y="551014"/>
                  </a:lnTo>
                  <a:lnTo>
                    <a:pt x="272656" y="532955"/>
                  </a:lnTo>
                  <a:lnTo>
                    <a:pt x="317195" y="27038"/>
                  </a:lnTo>
                  <a:lnTo>
                    <a:pt x="308825" y="27038"/>
                  </a:lnTo>
                  <a:lnTo>
                    <a:pt x="300532" y="27038"/>
                  </a:lnTo>
                  <a:lnTo>
                    <a:pt x="300596" y="26301"/>
                  </a:lnTo>
                  <a:lnTo>
                    <a:pt x="308889" y="26301"/>
                  </a:lnTo>
                  <a:lnTo>
                    <a:pt x="317258" y="26301"/>
                  </a:lnTo>
                  <a:lnTo>
                    <a:pt x="318592" y="11163"/>
                  </a:lnTo>
                  <a:close/>
                </a:path>
                <a:path extrusionOk="0" h="552450" w="852805">
                  <a:moveTo>
                    <a:pt x="852792" y="406082"/>
                  </a:moveTo>
                  <a:lnTo>
                    <a:pt x="844461" y="406082"/>
                  </a:lnTo>
                  <a:lnTo>
                    <a:pt x="844461" y="405523"/>
                  </a:lnTo>
                  <a:lnTo>
                    <a:pt x="836129" y="405523"/>
                  </a:lnTo>
                  <a:lnTo>
                    <a:pt x="836129" y="423303"/>
                  </a:lnTo>
                  <a:lnTo>
                    <a:pt x="836129" y="433463"/>
                  </a:lnTo>
                  <a:lnTo>
                    <a:pt x="714806" y="433463"/>
                  </a:lnTo>
                  <a:lnTo>
                    <a:pt x="714806" y="423303"/>
                  </a:lnTo>
                  <a:lnTo>
                    <a:pt x="836129" y="423303"/>
                  </a:lnTo>
                  <a:lnTo>
                    <a:pt x="836129" y="405523"/>
                  </a:lnTo>
                  <a:lnTo>
                    <a:pt x="698157" y="405523"/>
                  </a:lnTo>
                  <a:lnTo>
                    <a:pt x="698157" y="414413"/>
                  </a:lnTo>
                  <a:lnTo>
                    <a:pt x="698157" y="423303"/>
                  </a:lnTo>
                  <a:lnTo>
                    <a:pt x="698157" y="433463"/>
                  </a:lnTo>
                  <a:lnTo>
                    <a:pt x="698157" y="449973"/>
                  </a:lnTo>
                  <a:lnTo>
                    <a:pt x="852792" y="449973"/>
                  </a:lnTo>
                  <a:lnTo>
                    <a:pt x="852792" y="433463"/>
                  </a:lnTo>
                  <a:lnTo>
                    <a:pt x="852792" y="423303"/>
                  </a:lnTo>
                  <a:lnTo>
                    <a:pt x="844461" y="423303"/>
                  </a:lnTo>
                  <a:lnTo>
                    <a:pt x="844461" y="422744"/>
                  </a:lnTo>
                  <a:lnTo>
                    <a:pt x="852792" y="422744"/>
                  </a:lnTo>
                  <a:lnTo>
                    <a:pt x="852792" y="406082"/>
                  </a:lnTo>
                  <a:close/>
                </a:path>
                <a:path extrusionOk="0" h="552450" w="852805">
                  <a:moveTo>
                    <a:pt x="852792" y="55270"/>
                  </a:moveTo>
                  <a:lnTo>
                    <a:pt x="836129" y="55270"/>
                  </a:lnTo>
                  <a:lnTo>
                    <a:pt x="836129" y="71780"/>
                  </a:lnTo>
                  <a:lnTo>
                    <a:pt x="836129" y="81940"/>
                  </a:lnTo>
                  <a:lnTo>
                    <a:pt x="714806" y="81940"/>
                  </a:lnTo>
                  <a:lnTo>
                    <a:pt x="714806" y="71780"/>
                  </a:lnTo>
                  <a:lnTo>
                    <a:pt x="836129" y="71780"/>
                  </a:lnTo>
                  <a:lnTo>
                    <a:pt x="836129" y="55270"/>
                  </a:lnTo>
                  <a:lnTo>
                    <a:pt x="698157" y="55270"/>
                  </a:lnTo>
                  <a:lnTo>
                    <a:pt x="698157" y="71780"/>
                  </a:lnTo>
                  <a:lnTo>
                    <a:pt x="698157" y="81940"/>
                  </a:lnTo>
                  <a:lnTo>
                    <a:pt x="698157" y="90830"/>
                  </a:lnTo>
                  <a:lnTo>
                    <a:pt x="698157" y="99720"/>
                  </a:lnTo>
                  <a:lnTo>
                    <a:pt x="852792" y="99720"/>
                  </a:lnTo>
                  <a:lnTo>
                    <a:pt x="852792" y="90830"/>
                  </a:lnTo>
                  <a:lnTo>
                    <a:pt x="852792" y="82486"/>
                  </a:lnTo>
                  <a:lnTo>
                    <a:pt x="844461" y="82486"/>
                  </a:lnTo>
                  <a:lnTo>
                    <a:pt x="844461" y="81940"/>
                  </a:lnTo>
                  <a:lnTo>
                    <a:pt x="852792" y="81940"/>
                  </a:lnTo>
                  <a:lnTo>
                    <a:pt x="852792" y="71780"/>
                  </a:lnTo>
                  <a:lnTo>
                    <a:pt x="852792" y="5527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4155365" y="6893940"/>
              <a:ext cx="46990" cy="532130"/>
            </a:xfrm>
            <a:custGeom>
              <a:rect b="b" l="l" r="r" t="t"/>
              <a:pathLst>
                <a:path extrusionOk="0" h="532129" w="46990">
                  <a:moveTo>
                    <a:pt x="46794" y="0"/>
                  </a:moveTo>
                  <a:lnTo>
                    <a:pt x="0" y="531564"/>
                  </a:lnTo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14208791" y="6903702"/>
              <a:ext cx="34925" cy="506730"/>
            </a:xfrm>
            <a:custGeom>
              <a:rect b="b" l="l" r="r" t="t"/>
              <a:pathLst>
                <a:path extrusionOk="0" h="506729" w="34925">
                  <a:moveTo>
                    <a:pt x="9235" y="0"/>
                  </a:moveTo>
                  <a:lnTo>
                    <a:pt x="0" y="104921"/>
                  </a:lnTo>
                  <a:lnTo>
                    <a:pt x="23538" y="506298"/>
                  </a:lnTo>
                  <a:lnTo>
                    <a:pt x="25684" y="506298"/>
                  </a:lnTo>
                  <a:lnTo>
                    <a:pt x="34417" y="407108"/>
                  </a:lnTo>
                  <a:lnTo>
                    <a:pt x="10543" y="11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4232329" y="7410005"/>
              <a:ext cx="2540" cy="5715"/>
            </a:xfrm>
            <a:custGeom>
              <a:rect b="b" l="l" r="r" t="t"/>
              <a:pathLst>
                <a:path extrusionOk="0" h="5715" w="2540">
                  <a:moveTo>
                    <a:pt x="2146" y="0"/>
                  </a:moveTo>
                  <a:lnTo>
                    <a:pt x="0" y="0"/>
                  </a:lnTo>
                  <a:lnTo>
                    <a:pt x="335" y="5570"/>
                  </a:lnTo>
                  <a:lnTo>
                    <a:pt x="1643" y="5685"/>
                  </a:lnTo>
                  <a:lnTo>
                    <a:pt x="2146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4155357" y="6893947"/>
              <a:ext cx="95250" cy="540385"/>
            </a:xfrm>
            <a:custGeom>
              <a:rect b="b" l="l" r="r" t="t"/>
              <a:pathLst>
                <a:path extrusionOk="0" h="540384" w="95250">
                  <a:moveTo>
                    <a:pt x="95059" y="539927"/>
                  </a:moveTo>
                  <a:lnTo>
                    <a:pt x="94526" y="530999"/>
                  </a:lnTo>
                  <a:lnTo>
                    <a:pt x="93992" y="521754"/>
                  </a:lnTo>
                  <a:lnTo>
                    <a:pt x="87845" y="416864"/>
                  </a:lnTo>
                  <a:lnTo>
                    <a:pt x="78613" y="521754"/>
                  </a:lnTo>
                  <a:lnTo>
                    <a:pt x="18059" y="516420"/>
                  </a:lnTo>
                  <a:lnTo>
                    <a:pt x="62661" y="9766"/>
                  </a:lnTo>
                  <a:lnTo>
                    <a:pt x="63982" y="9880"/>
                  </a:lnTo>
                  <a:lnTo>
                    <a:pt x="63449" y="736"/>
                  </a:lnTo>
                  <a:lnTo>
                    <a:pt x="63411" y="241"/>
                  </a:lnTo>
                  <a:lnTo>
                    <a:pt x="46799" y="0"/>
                  </a:lnTo>
                  <a:lnTo>
                    <a:pt x="46685" y="1219"/>
                  </a:lnTo>
                  <a:lnTo>
                    <a:pt x="0" y="531558"/>
                  </a:lnTo>
                  <a:lnTo>
                    <a:pt x="93738" y="539813"/>
                  </a:lnTo>
                  <a:lnTo>
                    <a:pt x="95059" y="539927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4295984" y="6834866"/>
              <a:ext cx="153670" cy="599440"/>
            </a:xfrm>
            <a:custGeom>
              <a:rect b="b" l="l" r="r" t="t"/>
              <a:pathLst>
                <a:path extrusionOk="0" h="599440" w="153669">
                  <a:moveTo>
                    <a:pt x="153060" y="0"/>
                  </a:moveTo>
                  <a:lnTo>
                    <a:pt x="136398" y="0"/>
                  </a:lnTo>
                  <a:lnTo>
                    <a:pt x="136398" y="17780"/>
                  </a:lnTo>
                  <a:lnTo>
                    <a:pt x="136398" y="582930"/>
                  </a:lnTo>
                  <a:lnTo>
                    <a:pt x="16675" y="582930"/>
                  </a:lnTo>
                  <a:lnTo>
                    <a:pt x="16675" y="17780"/>
                  </a:lnTo>
                  <a:lnTo>
                    <a:pt x="8343" y="17780"/>
                  </a:lnTo>
                  <a:lnTo>
                    <a:pt x="8343" y="17233"/>
                  </a:lnTo>
                  <a:lnTo>
                    <a:pt x="16675" y="17233"/>
                  </a:lnTo>
                  <a:lnTo>
                    <a:pt x="16675" y="17780"/>
                  </a:lnTo>
                  <a:lnTo>
                    <a:pt x="136398" y="17780"/>
                  </a:lnTo>
                  <a:lnTo>
                    <a:pt x="13639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153060" y="599440"/>
                  </a:lnTo>
                  <a:lnTo>
                    <a:pt x="153060" y="582930"/>
                  </a:lnTo>
                  <a:lnTo>
                    <a:pt x="153060" y="17780"/>
                  </a:lnTo>
                  <a:lnTo>
                    <a:pt x="153060" y="8890"/>
                  </a:lnTo>
                  <a:lnTo>
                    <a:pt x="15306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4421289" y="6852084"/>
              <a:ext cx="11430" cy="558165"/>
            </a:xfrm>
            <a:custGeom>
              <a:rect b="b" l="l" r="r" t="t"/>
              <a:pathLst>
                <a:path extrusionOk="0" h="558165" w="11430">
                  <a:moveTo>
                    <a:pt x="11099" y="0"/>
                  </a:moveTo>
                  <a:lnTo>
                    <a:pt x="0" y="0"/>
                  </a:lnTo>
                  <a:lnTo>
                    <a:pt x="0" y="557920"/>
                  </a:lnTo>
                  <a:lnTo>
                    <a:pt x="11099" y="557920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4421289" y="7410004"/>
              <a:ext cx="11430" cy="8255"/>
            </a:xfrm>
            <a:custGeom>
              <a:rect b="b" l="l" r="r" t="t"/>
              <a:pathLst>
                <a:path extrusionOk="0" h="8254" w="11430">
                  <a:moveTo>
                    <a:pt x="11099" y="0"/>
                  </a:moveTo>
                  <a:lnTo>
                    <a:pt x="0" y="0"/>
                  </a:lnTo>
                  <a:lnTo>
                    <a:pt x="0" y="7832"/>
                  </a:lnTo>
                  <a:lnTo>
                    <a:pt x="11099" y="7832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4421282" y="6835425"/>
              <a:ext cx="27940" cy="599440"/>
            </a:xfrm>
            <a:custGeom>
              <a:rect b="b" l="l" r="r" t="t"/>
              <a:pathLst>
                <a:path extrusionOk="0" h="599440" w="27940">
                  <a:moveTo>
                    <a:pt x="27762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1099" y="16510"/>
                  </a:lnTo>
                  <a:lnTo>
                    <a:pt x="11099" y="58293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27762" y="599440"/>
                  </a:lnTo>
                  <a:lnTo>
                    <a:pt x="27762" y="582930"/>
                  </a:lnTo>
                  <a:lnTo>
                    <a:pt x="27762" y="16510"/>
                  </a:lnTo>
                  <a:lnTo>
                    <a:pt x="2776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4320101" y="6816997"/>
              <a:ext cx="389890" cy="617855"/>
            </a:xfrm>
            <a:custGeom>
              <a:rect b="b" l="l" r="r" t="t"/>
              <a:pathLst>
                <a:path extrusionOk="0" h="617854" w="389890">
                  <a:moveTo>
                    <a:pt x="104838" y="514032"/>
                  </a:moveTo>
                  <a:lnTo>
                    <a:pt x="96507" y="514032"/>
                  </a:lnTo>
                  <a:lnTo>
                    <a:pt x="96507" y="513473"/>
                  </a:lnTo>
                  <a:lnTo>
                    <a:pt x="88176" y="513473"/>
                  </a:lnTo>
                  <a:lnTo>
                    <a:pt x="88176" y="531253"/>
                  </a:lnTo>
                  <a:lnTo>
                    <a:pt x="88176" y="532523"/>
                  </a:lnTo>
                  <a:lnTo>
                    <a:pt x="16662" y="532523"/>
                  </a:lnTo>
                  <a:lnTo>
                    <a:pt x="16662" y="531253"/>
                  </a:lnTo>
                  <a:lnTo>
                    <a:pt x="88176" y="531253"/>
                  </a:lnTo>
                  <a:lnTo>
                    <a:pt x="88176" y="513473"/>
                  </a:lnTo>
                  <a:lnTo>
                    <a:pt x="0" y="513473"/>
                  </a:lnTo>
                  <a:lnTo>
                    <a:pt x="0" y="522363"/>
                  </a:lnTo>
                  <a:lnTo>
                    <a:pt x="0" y="531253"/>
                  </a:lnTo>
                  <a:lnTo>
                    <a:pt x="0" y="532523"/>
                  </a:lnTo>
                  <a:lnTo>
                    <a:pt x="0" y="549033"/>
                  </a:lnTo>
                  <a:lnTo>
                    <a:pt x="104838" y="549033"/>
                  </a:lnTo>
                  <a:lnTo>
                    <a:pt x="104838" y="532523"/>
                  </a:lnTo>
                  <a:lnTo>
                    <a:pt x="104838" y="531253"/>
                  </a:lnTo>
                  <a:lnTo>
                    <a:pt x="96507" y="531253"/>
                  </a:lnTo>
                  <a:lnTo>
                    <a:pt x="96507" y="530694"/>
                  </a:lnTo>
                  <a:lnTo>
                    <a:pt x="104838" y="530694"/>
                  </a:lnTo>
                  <a:lnTo>
                    <a:pt x="104838" y="514032"/>
                  </a:lnTo>
                  <a:close/>
                </a:path>
                <a:path extrusionOk="0" h="617854" w="389890">
                  <a:moveTo>
                    <a:pt x="104838" y="405561"/>
                  </a:moveTo>
                  <a:lnTo>
                    <a:pt x="96507" y="405561"/>
                  </a:lnTo>
                  <a:lnTo>
                    <a:pt x="96507" y="405003"/>
                  </a:lnTo>
                  <a:lnTo>
                    <a:pt x="88176" y="405003"/>
                  </a:lnTo>
                  <a:lnTo>
                    <a:pt x="88176" y="422783"/>
                  </a:lnTo>
                  <a:lnTo>
                    <a:pt x="88176" y="424053"/>
                  </a:lnTo>
                  <a:lnTo>
                    <a:pt x="16662" y="424053"/>
                  </a:lnTo>
                  <a:lnTo>
                    <a:pt x="16662" y="422783"/>
                  </a:lnTo>
                  <a:lnTo>
                    <a:pt x="88176" y="422783"/>
                  </a:lnTo>
                  <a:lnTo>
                    <a:pt x="88176" y="405003"/>
                  </a:lnTo>
                  <a:lnTo>
                    <a:pt x="0" y="405003"/>
                  </a:lnTo>
                  <a:lnTo>
                    <a:pt x="0" y="413893"/>
                  </a:lnTo>
                  <a:lnTo>
                    <a:pt x="0" y="422783"/>
                  </a:lnTo>
                  <a:lnTo>
                    <a:pt x="0" y="424053"/>
                  </a:lnTo>
                  <a:lnTo>
                    <a:pt x="0" y="440563"/>
                  </a:lnTo>
                  <a:lnTo>
                    <a:pt x="104838" y="440563"/>
                  </a:lnTo>
                  <a:lnTo>
                    <a:pt x="104838" y="424053"/>
                  </a:lnTo>
                  <a:lnTo>
                    <a:pt x="104838" y="422783"/>
                  </a:lnTo>
                  <a:lnTo>
                    <a:pt x="96507" y="422783"/>
                  </a:lnTo>
                  <a:lnTo>
                    <a:pt x="96507" y="422224"/>
                  </a:lnTo>
                  <a:lnTo>
                    <a:pt x="104838" y="422224"/>
                  </a:lnTo>
                  <a:lnTo>
                    <a:pt x="104838" y="405561"/>
                  </a:lnTo>
                  <a:close/>
                </a:path>
                <a:path extrusionOk="0" h="617854" w="389890">
                  <a:moveTo>
                    <a:pt x="104838" y="297091"/>
                  </a:moveTo>
                  <a:lnTo>
                    <a:pt x="96507" y="297091"/>
                  </a:lnTo>
                  <a:lnTo>
                    <a:pt x="96507" y="296532"/>
                  </a:lnTo>
                  <a:lnTo>
                    <a:pt x="88176" y="296532"/>
                  </a:lnTo>
                  <a:lnTo>
                    <a:pt x="88176" y="314312"/>
                  </a:lnTo>
                  <a:lnTo>
                    <a:pt x="88176" y="315582"/>
                  </a:lnTo>
                  <a:lnTo>
                    <a:pt x="16662" y="315582"/>
                  </a:lnTo>
                  <a:lnTo>
                    <a:pt x="16662" y="314312"/>
                  </a:lnTo>
                  <a:lnTo>
                    <a:pt x="88176" y="314312"/>
                  </a:lnTo>
                  <a:lnTo>
                    <a:pt x="88176" y="296532"/>
                  </a:lnTo>
                  <a:lnTo>
                    <a:pt x="0" y="296532"/>
                  </a:lnTo>
                  <a:lnTo>
                    <a:pt x="0" y="305422"/>
                  </a:lnTo>
                  <a:lnTo>
                    <a:pt x="0" y="314312"/>
                  </a:lnTo>
                  <a:lnTo>
                    <a:pt x="0" y="315582"/>
                  </a:lnTo>
                  <a:lnTo>
                    <a:pt x="0" y="332092"/>
                  </a:lnTo>
                  <a:lnTo>
                    <a:pt x="104838" y="332092"/>
                  </a:lnTo>
                  <a:lnTo>
                    <a:pt x="104838" y="315582"/>
                  </a:lnTo>
                  <a:lnTo>
                    <a:pt x="104838" y="314312"/>
                  </a:lnTo>
                  <a:lnTo>
                    <a:pt x="96507" y="314312"/>
                  </a:lnTo>
                  <a:lnTo>
                    <a:pt x="96507" y="313753"/>
                  </a:lnTo>
                  <a:lnTo>
                    <a:pt x="104838" y="313753"/>
                  </a:lnTo>
                  <a:lnTo>
                    <a:pt x="104838" y="297091"/>
                  </a:lnTo>
                  <a:close/>
                </a:path>
                <a:path extrusionOk="0" h="617854" w="389890">
                  <a:moveTo>
                    <a:pt x="104838" y="58978"/>
                  </a:moveTo>
                  <a:lnTo>
                    <a:pt x="96507" y="58978"/>
                  </a:lnTo>
                  <a:lnTo>
                    <a:pt x="96507" y="58420"/>
                  </a:lnTo>
                  <a:lnTo>
                    <a:pt x="88176" y="58420"/>
                  </a:lnTo>
                  <a:lnTo>
                    <a:pt x="88176" y="76200"/>
                  </a:lnTo>
                  <a:lnTo>
                    <a:pt x="88176" y="228600"/>
                  </a:lnTo>
                  <a:lnTo>
                    <a:pt x="16662" y="228600"/>
                  </a:lnTo>
                  <a:lnTo>
                    <a:pt x="16662" y="76200"/>
                  </a:lnTo>
                  <a:lnTo>
                    <a:pt x="88176" y="76200"/>
                  </a:lnTo>
                  <a:lnTo>
                    <a:pt x="88176" y="58420"/>
                  </a:lnTo>
                  <a:lnTo>
                    <a:pt x="0" y="58420"/>
                  </a:lnTo>
                  <a:lnTo>
                    <a:pt x="0" y="6731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0" y="245110"/>
                  </a:lnTo>
                  <a:lnTo>
                    <a:pt x="104838" y="245110"/>
                  </a:lnTo>
                  <a:lnTo>
                    <a:pt x="104838" y="228600"/>
                  </a:lnTo>
                  <a:lnTo>
                    <a:pt x="104838" y="76200"/>
                  </a:lnTo>
                  <a:lnTo>
                    <a:pt x="96507" y="76200"/>
                  </a:lnTo>
                  <a:lnTo>
                    <a:pt x="96507" y="75641"/>
                  </a:lnTo>
                  <a:lnTo>
                    <a:pt x="104838" y="75641"/>
                  </a:lnTo>
                  <a:lnTo>
                    <a:pt x="104838" y="58978"/>
                  </a:lnTo>
                  <a:close/>
                </a:path>
                <a:path extrusionOk="0" h="617854" w="389890">
                  <a:moveTo>
                    <a:pt x="389267" y="32613"/>
                  </a:moveTo>
                  <a:lnTo>
                    <a:pt x="386702" y="19913"/>
                  </a:lnTo>
                  <a:lnTo>
                    <a:pt x="379717" y="9550"/>
                  </a:lnTo>
                  <a:lnTo>
                    <a:pt x="372579" y="4749"/>
                  </a:lnTo>
                  <a:lnTo>
                    <a:pt x="372579" y="23812"/>
                  </a:lnTo>
                  <a:lnTo>
                    <a:pt x="372579" y="593699"/>
                  </a:lnTo>
                  <a:lnTo>
                    <a:pt x="365455" y="600837"/>
                  </a:lnTo>
                  <a:lnTo>
                    <a:pt x="237896" y="600837"/>
                  </a:lnTo>
                  <a:lnTo>
                    <a:pt x="230771" y="593699"/>
                  </a:lnTo>
                  <a:lnTo>
                    <a:pt x="230771" y="23812"/>
                  </a:lnTo>
                  <a:lnTo>
                    <a:pt x="237896" y="16675"/>
                  </a:lnTo>
                  <a:lnTo>
                    <a:pt x="356654" y="16662"/>
                  </a:lnTo>
                  <a:lnTo>
                    <a:pt x="365455" y="16675"/>
                  </a:lnTo>
                  <a:lnTo>
                    <a:pt x="372579" y="23812"/>
                  </a:lnTo>
                  <a:lnTo>
                    <a:pt x="372579" y="4749"/>
                  </a:lnTo>
                  <a:lnTo>
                    <a:pt x="369354" y="2565"/>
                  </a:lnTo>
                  <a:lnTo>
                    <a:pt x="356654" y="0"/>
                  </a:lnTo>
                  <a:lnTo>
                    <a:pt x="246697" y="0"/>
                  </a:lnTo>
                  <a:lnTo>
                    <a:pt x="234010" y="2565"/>
                  </a:lnTo>
                  <a:lnTo>
                    <a:pt x="223647" y="9550"/>
                  </a:lnTo>
                  <a:lnTo>
                    <a:pt x="216662" y="19913"/>
                  </a:lnTo>
                  <a:lnTo>
                    <a:pt x="214096" y="32613"/>
                  </a:lnTo>
                  <a:lnTo>
                    <a:pt x="214096" y="584898"/>
                  </a:lnTo>
                  <a:lnTo>
                    <a:pt x="216662" y="597598"/>
                  </a:lnTo>
                  <a:lnTo>
                    <a:pt x="223647" y="607961"/>
                  </a:lnTo>
                  <a:lnTo>
                    <a:pt x="234010" y="614946"/>
                  </a:lnTo>
                  <a:lnTo>
                    <a:pt x="246697" y="617512"/>
                  </a:lnTo>
                  <a:lnTo>
                    <a:pt x="356654" y="617512"/>
                  </a:lnTo>
                  <a:lnTo>
                    <a:pt x="369354" y="614946"/>
                  </a:lnTo>
                  <a:lnTo>
                    <a:pt x="379717" y="607961"/>
                  </a:lnTo>
                  <a:lnTo>
                    <a:pt x="384517" y="600837"/>
                  </a:lnTo>
                  <a:lnTo>
                    <a:pt x="386702" y="597598"/>
                  </a:lnTo>
                  <a:lnTo>
                    <a:pt x="389267" y="584898"/>
                  </a:lnTo>
                  <a:lnTo>
                    <a:pt x="389267" y="3261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4662207" y="6815080"/>
              <a:ext cx="46355" cy="619760"/>
            </a:xfrm>
            <a:custGeom>
              <a:rect b="b" l="l" r="r" t="t"/>
              <a:pathLst>
                <a:path extrusionOk="0" h="619759" w="46355">
                  <a:moveTo>
                    <a:pt x="30501" y="615269"/>
                  </a:moveTo>
                  <a:lnTo>
                    <a:pt x="25789" y="617918"/>
                  </a:lnTo>
                  <a:lnTo>
                    <a:pt x="20355" y="619426"/>
                  </a:lnTo>
                  <a:lnTo>
                    <a:pt x="22564" y="619426"/>
                  </a:lnTo>
                  <a:lnTo>
                    <a:pt x="26753" y="618431"/>
                  </a:lnTo>
                  <a:lnTo>
                    <a:pt x="30501" y="616672"/>
                  </a:lnTo>
                  <a:lnTo>
                    <a:pt x="30501" y="615269"/>
                  </a:lnTo>
                  <a:close/>
                </a:path>
                <a:path extrusionOk="0" h="619759" w="46355">
                  <a:moveTo>
                    <a:pt x="0" y="0"/>
                  </a:moveTo>
                  <a:lnTo>
                    <a:pt x="1675" y="1916"/>
                  </a:lnTo>
                  <a:lnTo>
                    <a:pt x="14554" y="1916"/>
                  </a:lnTo>
                  <a:lnTo>
                    <a:pt x="24818" y="3561"/>
                  </a:lnTo>
                  <a:lnTo>
                    <a:pt x="33739" y="8147"/>
                  </a:lnTo>
                  <a:lnTo>
                    <a:pt x="40788" y="15146"/>
                  </a:lnTo>
                  <a:lnTo>
                    <a:pt x="45433" y="24030"/>
                  </a:lnTo>
                  <a:lnTo>
                    <a:pt x="46333" y="24030"/>
                  </a:lnTo>
                  <a:lnTo>
                    <a:pt x="42903" y="15829"/>
                  </a:lnTo>
                  <a:lnTo>
                    <a:pt x="37243" y="9156"/>
                  </a:lnTo>
                  <a:lnTo>
                    <a:pt x="29822" y="4455"/>
                  </a:lnTo>
                  <a:lnTo>
                    <a:pt x="21109" y="2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07644" y="6839116"/>
              <a:ext cx="1905" cy="573405"/>
            </a:xfrm>
            <a:custGeom>
              <a:rect b="b" l="l" r="r" t="t"/>
              <a:pathLst>
                <a:path extrusionOk="0" h="573404" w="1905">
                  <a:moveTo>
                    <a:pt x="1727" y="566453"/>
                  </a:moveTo>
                  <a:lnTo>
                    <a:pt x="1120" y="569982"/>
                  </a:lnTo>
                  <a:lnTo>
                    <a:pt x="0" y="573280"/>
                  </a:lnTo>
                  <a:lnTo>
                    <a:pt x="900" y="573280"/>
                  </a:lnTo>
                  <a:lnTo>
                    <a:pt x="1434" y="571061"/>
                  </a:lnTo>
                  <a:lnTo>
                    <a:pt x="1727" y="568757"/>
                  </a:lnTo>
                  <a:lnTo>
                    <a:pt x="1727" y="566453"/>
                  </a:lnTo>
                  <a:close/>
                </a:path>
                <a:path extrusionOk="0" h="573404" w="1905">
                  <a:moveTo>
                    <a:pt x="900" y="0"/>
                  </a:moveTo>
                  <a:lnTo>
                    <a:pt x="0" y="0"/>
                  </a:lnTo>
                  <a:lnTo>
                    <a:pt x="1120" y="3287"/>
                  </a:lnTo>
                  <a:lnTo>
                    <a:pt x="1727" y="6816"/>
                  </a:lnTo>
                  <a:lnTo>
                    <a:pt x="1727" y="4512"/>
                  </a:lnTo>
                  <a:lnTo>
                    <a:pt x="1434" y="2198"/>
                  </a:lnTo>
                  <a:lnTo>
                    <a:pt x="900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692711" y="7412395"/>
              <a:ext cx="15875" cy="19685"/>
            </a:xfrm>
            <a:custGeom>
              <a:rect b="b" l="l" r="r" t="t"/>
              <a:pathLst>
                <a:path extrusionOk="0" h="19684" w="15875">
                  <a:moveTo>
                    <a:pt x="15831" y="0"/>
                  </a:moveTo>
                  <a:lnTo>
                    <a:pt x="14931" y="0"/>
                  </a:lnTo>
                  <a:lnTo>
                    <a:pt x="12324" y="7664"/>
                  </a:lnTo>
                  <a:lnTo>
                    <a:pt x="6952" y="14051"/>
                  </a:lnTo>
                  <a:lnTo>
                    <a:pt x="0" y="17957"/>
                  </a:lnTo>
                  <a:lnTo>
                    <a:pt x="0" y="19360"/>
                  </a:lnTo>
                  <a:lnTo>
                    <a:pt x="7821" y="15664"/>
                  </a:lnTo>
                  <a:lnTo>
                    <a:pt x="13737" y="8586"/>
                  </a:lnTo>
                  <a:lnTo>
                    <a:pt x="15831" y="0"/>
                  </a:lnTo>
                  <a:close/>
                </a:path>
              </a:pathLst>
            </a:custGeom>
            <a:solidFill>
              <a:srgbClr val="FFE7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4671696" y="6833705"/>
              <a:ext cx="21590" cy="576580"/>
            </a:xfrm>
            <a:custGeom>
              <a:rect b="b" l="l" r="r" t="t"/>
              <a:pathLst>
                <a:path extrusionOk="0" h="576579" w="21590">
                  <a:moveTo>
                    <a:pt x="6324" y="0"/>
                  </a:moveTo>
                  <a:lnTo>
                    <a:pt x="7162" y="1643"/>
                  </a:lnTo>
                  <a:lnTo>
                    <a:pt x="7622" y="3465"/>
                  </a:lnTo>
                  <a:lnTo>
                    <a:pt x="7622" y="570034"/>
                  </a:lnTo>
                  <a:lnTo>
                    <a:pt x="4471" y="574443"/>
                  </a:lnTo>
                  <a:lnTo>
                    <a:pt x="0" y="576296"/>
                  </a:lnTo>
                  <a:lnTo>
                    <a:pt x="18784" y="576296"/>
                  </a:lnTo>
                  <a:lnTo>
                    <a:pt x="20198" y="573919"/>
                  </a:lnTo>
                  <a:lnTo>
                    <a:pt x="21004" y="571155"/>
                  </a:lnTo>
                  <a:lnTo>
                    <a:pt x="20994" y="7518"/>
                  </a:lnTo>
                  <a:lnTo>
                    <a:pt x="14533" y="659"/>
                  </a:lnTo>
                  <a:lnTo>
                    <a:pt x="6324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4553693" y="7410005"/>
              <a:ext cx="137160" cy="8255"/>
            </a:xfrm>
            <a:custGeom>
              <a:rect b="b" l="l" r="r" t="t"/>
              <a:pathLst>
                <a:path extrusionOk="0" h="8254" w="137159">
                  <a:moveTo>
                    <a:pt x="136791" y="0"/>
                  </a:moveTo>
                  <a:lnTo>
                    <a:pt x="117996" y="0"/>
                  </a:lnTo>
                  <a:lnTo>
                    <a:pt x="116540" y="607"/>
                  </a:lnTo>
                  <a:lnTo>
                    <a:pt x="114949" y="942"/>
                  </a:lnTo>
                  <a:lnTo>
                    <a:pt x="0" y="942"/>
                  </a:lnTo>
                  <a:lnTo>
                    <a:pt x="2879" y="5099"/>
                  </a:lnTo>
                  <a:lnTo>
                    <a:pt x="7675" y="7832"/>
                  </a:lnTo>
                  <a:lnTo>
                    <a:pt x="128907" y="7821"/>
                  </a:lnTo>
                  <a:lnTo>
                    <a:pt x="134016" y="4680"/>
                  </a:lnTo>
                  <a:lnTo>
                    <a:pt x="13679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4527519" y="7408658"/>
              <a:ext cx="39370" cy="26034"/>
            </a:xfrm>
            <a:custGeom>
              <a:rect b="b" l="l" r="r" t="t"/>
              <a:pathLst>
                <a:path extrusionOk="0" h="26034" w="39369">
                  <a:moveTo>
                    <a:pt x="18083" y="18009"/>
                  </a:moveTo>
                  <a:lnTo>
                    <a:pt x="15978" y="18009"/>
                  </a:lnTo>
                  <a:lnTo>
                    <a:pt x="21088" y="22795"/>
                  </a:lnTo>
                  <a:lnTo>
                    <a:pt x="28020" y="25852"/>
                  </a:lnTo>
                  <a:lnTo>
                    <a:pt x="39286" y="25852"/>
                  </a:lnTo>
                  <a:lnTo>
                    <a:pt x="31192" y="25842"/>
                  </a:lnTo>
                  <a:lnTo>
                    <a:pt x="23779" y="22899"/>
                  </a:lnTo>
                  <a:lnTo>
                    <a:pt x="18083" y="18009"/>
                  </a:lnTo>
                  <a:close/>
                </a:path>
                <a:path extrusionOk="0" h="26034" w="39369">
                  <a:moveTo>
                    <a:pt x="0" y="0"/>
                  </a:moveTo>
                  <a:lnTo>
                    <a:pt x="1183" y="1350"/>
                  </a:lnTo>
                  <a:lnTo>
                    <a:pt x="7696" y="1350"/>
                  </a:lnTo>
                  <a:lnTo>
                    <a:pt x="7559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4528697" y="7410005"/>
              <a:ext cx="17145" cy="17145"/>
            </a:xfrm>
            <a:custGeom>
              <a:rect b="b" l="l" r="r" t="t"/>
              <a:pathLst>
                <a:path extrusionOk="0" h="17145" w="17144">
                  <a:moveTo>
                    <a:pt x="6523" y="0"/>
                  </a:moveTo>
                  <a:lnTo>
                    <a:pt x="0" y="0"/>
                  </a:lnTo>
                  <a:lnTo>
                    <a:pt x="13402" y="15287"/>
                  </a:lnTo>
                  <a:lnTo>
                    <a:pt x="14083" y="15989"/>
                  </a:lnTo>
                  <a:lnTo>
                    <a:pt x="14805" y="16659"/>
                  </a:lnTo>
                  <a:lnTo>
                    <a:pt x="16910" y="16659"/>
                  </a:lnTo>
                  <a:lnTo>
                    <a:pt x="11894" y="12376"/>
                  </a:lnTo>
                  <a:lnTo>
                    <a:pt x="8209" y="6586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4535075" y="6816994"/>
              <a:ext cx="174625" cy="617855"/>
            </a:xfrm>
            <a:custGeom>
              <a:rect b="b" l="l" r="r" t="t"/>
              <a:pathLst>
                <a:path extrusionOk="0" h="617854" w="174625">
                  <a:moveTo>
                    <a:pt x="0" y="592421"/>
                  </a:moveTo>
                  <a:lnTo>
                    <a:pt x="1832" y="599604"/>
                  </a:lnTo>
                  <a:lnTo>
                    <a:pt x="5518" y="605384"/>
                  </a:lnTo>
                  <a:lnTo>
                    <a:pt x="16229" y="614557"/>
                  </a:lnTo>
                  <a:lnTo>
                    <a:pt x="23632" y="617509"/>
                  </a:lnTo>
                  <a:lnTo>
                    <a:pt x="147482" y="617509"/>
                  </a:lnTo>
                  <a:lnTo>
                    <a:pt x="152916" y="616002"/>
                  </a:lnTo>
                  <a:lnTo>
                    <a:pt x="164591" y="609447"/>
                  </a:lnTo>
                  <a:lnTo>
                    <a:pt x="169963" y="603070"/>
                  </a:lnTo>
                  <a:lnTo>
                    <a:pt x="170721" y="600840"/>
                  </a:lnTo>
                  <a:lnTo>
                    <a:pt x="26292" y="600840"/>
                  </a:lnTo>
                  <a:lnTo>
                    <a:pt x="21496" y="598117"/>
                  </a:lnTo>
                  <a:lnTo>
                    <a:pt x="18617" y="593950"/>
                  </a:lnTo>
                  <a:lnTo>
                    <a:pt x="15182" y="593950"/>
                  </a:lnTo>
                  <a:lnTo>
                    <a:pt x="0" y="592421"/>
                  </a:lnTo>
                  <a:close/>
                </a:path>
                <a:path extrusionOk="0" h="617854" w="174625">
                  <a:moveTo>
                    <a:pt x="147388" y="8544"/>
                  </a:moveTo>
                  <a:lnTo>
                    <a:pt x="141126" y="14041"/>
                  </a:lnTo>
                  <a:lnTo>
                    <a:pt x="141849" y="14868"/>
                  </a:lnTo>
                  <a:lnTo>
                    <a:pt x="142466" y="15758"/>
                  </a:lnTo>
                  <a:lnTo>
                    <a:pt x="142948" y="16711"/>
                  </a:lnTo>
                  <a:lnTo>
                    <a:pt x="151157" y="17371"/>
                  </a:lnTo>
                  <a:lnTo>
                    <a:pt x="157618" y="24229"/>
                  </a:lnTo>
                  <a:lnTo>
                    <a:pt x="157628" y="587866"/>
                  </a:lnTo>
                  <a:lnTo>
                    <a:pt x="156822" y="590631"/>
                  </a:lnTo>
                  <a:lnTo>
                    <a:pt x="152634" y="597699"/>
                  </a:lnTo>
                  <a:lnTo>
                    <a:pt x="147534" y="600840"/>
                  </a:lnTo>
                  <a:lnTo>
                    <a:pt x="170721" y="600840"/>
                  </a:lnTo>
                  <a:lnTo>
                    <a:pt x="173691" y="592107"/>
                  </a:lnTo>
                  <a:lnTo>
                    <a:pt x="174298" y="588578"/>
                  </a:lnTo>
                  <a:lnTo>
                    <a:pt x="174298" y="28931"/>
                  </a:lnTo>
                  <a:lnTo>
                    <a:pt x="173691" y="25412"/>
                  </a:lnTo>
                  <a:lnTo>
                    <a:pt x="172570" y="22114"/>
                  </a:lnTo>
                  <a:lnTo>
                    <a:pt x="169807" y="16837"/>
                  </a:lnTo>
                  <a:lnTo>
                    <a:pt x="146540" y="16837"/>
                  </a:lnTo>
                  <a:lnTo>
                    <a:pt x="147388" y="8544"/>
                  </a:lnTo>
                  <a:close/>
                </a:path>
                <a:path extrusionOk="0" h="617854" w="174625">
                  <a:moveTo>
                    <a:pt x="163198" y="8544"/>
                  </a:moveTo>
                  <a:lnTo>
                    <a:pt x="147388" y="8544"/>
                  </a:lnTo>
                  <a:lnTo>
                    <a:pt x="146540" y="16837"/>
                  </a:lnTo>
                  <a:lnTo>
                    <a:pt x="169807" y="16837"/>
                  </a:lnTo>
                  <a:lnTo>
                    <a:pt x="167921" y="13234"/>
                  </a:lnTo>
                  <a:lnTo>
                    <a:pt x="163198" y="8544"/>
                  </a:lnTo>
                  <a:close/>
                </a:path>
                <a:path extrusionOk="0" h="617854" w="174625">
                  <a:moveTo>
                    <a:pt x="141692" y="0"/>
                  </a:moveTo>
                  <a:lnTo>
                    <a:pt x="128812" y="0"/>
                  </a:lnTo>
                  <a:lnTo>
                    <a:pt x="141126" y="14041"/>
                  </a:lnTo>
                  <a:lnTo>
                    <a:pt x="147388" y="8544"/>
                  </a:lnTo>
                  <a:lnTo>
                    <a:pt x="163198" y="8544"/>
                  </a:lnTo>
                  <a:lnTo>
                    <a:pt x="160873" y="6235"/>
                  </a:lnTo>
                  <a:lnTo>
                    <a:pt x="151954" y="1647"/>
                  </a:lnTo>
                  <a:lnTo>
                    <a:pt x="14169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48" name="Google Shape;148;p1"/>
            <p:cNvPicPr preferRelativeResize="0"/>
            <p:nvPr/>
          </p:nvPicPr>
          <p:blipFill rotWithShape="1">
            <a:blip r:embed="rId30">
              <a:alphaModFix/>
            </a:blip>
            <a:srcRect b="0" l="0" r="0" t="0"/>
            <a:stretch/>
          </p:blipFill>
          <p:spPr>
            <a:xfrm>
              <a:off x="14572909" y="6816987"/>
              <a:ext cx="80542" cy="1513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Google Shape;149;p1"/>
            <p:cNvSpPr/>
            <p:nvPr/>
          </p:nvSpPr>
          <p:spPr>
            <a:xfrm>
              <a:off x="14432382" y="6892003"/>
              <a:ext cx="116205" cy="542290"/>
            </a:xfrm>
            <a:custGeom>
              <a:rect b="b" l="l" r="r" t="t"/>
              <a:pathLst>
                <a:path extrusionOk="0" h="542290" w="116205">
                  <a:moveTo>
                    <a:pt x="116192" y="0"/>
                  </a:moveTo>
                  <a:lnTo>
                    <a:pt x="107861" y="0"/>
                  </a:lnTo>
                  <a:lnTo>
                    <a:pt x="88430" y="0"/>
                  </a:lnTo>
                  <a:lnTo>
                    <a:pt x="88430" y="17780"/>
                  </a:lnTo>
                  <a:lnTo>
                    <a:pt x="88430" y="525780"/>
                  </a:lnTo>
                  <a:lnTo>
                    <a:pt x="16662" y="525780"/>
                  </a:lnTo>
                  <a:lnTo>
                    <a:pt x="16662" y="17780"/>
                  </a:lnTo>
                  <a:lnTo>
                    <a:pt x="88430" y="17780"/>
                  </a:lnTo>
                  <a:lnTo>
                    <a:pt x="88430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25780"/>
                  </a:lnTo>
                  <a:lnTo>
                    <a:pt x="0" y="542290"/>
                  </a:lnTo>
                  <a:lnTo>
                    <a:pt x="88430" y="542290"/>
                  </a:lnTo>
                  <a:lnTo>
                    <a:pt x="116192" y="542290"/>
                  </a:lnTo>
                  <a:lnTo>
                    <a:pt x="116192" y="534670"/>
                  </a:lnTo>
                  <a:lnTo>
                    <a:pt x="116192" y="534174"/>
                  </a:lnTo>
                  <a:lnTo>
                    <a:pt x="116192" y="558"/>
                  </a:lnTo>
                  <a:lnTo>
                    <a:pt x="11619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5255037" y="7428286"/>
              <a:ext cx="641985" cy="641985"/>
            </a:xfrm>
            <a:custGeom>
              <a:rect b="b" l="l" r="r" t="t"/>
              <a:pathLst>
                <a:path extrusionOk="0" h="641984" w="641984">
                  <a:moveTo>
                    <a:pt x="393001" y="248526"/>
                  </a:moveTo>
                  <a:lnTo>
                    <a:pt x="325374" y="248526"/>
                  </a:lnTo>
                  <a:lnTo>
                    <a:pt x="325374" y="316153"/>
                  </a:lnTo>
                  <a:lnTo>
                    <a:pt x="393001" y="316153"/>
                  </a:lnTo>
                  <a:lnTo>
                    <a:pt x="393001" y="248526"/>
                  </a:lnTo>
                  <a:close/>
                </a:path>
                <a:path extrusionOk="0" h="641984" w="641984">
                  <a:moveTo>
                    <a:pt x="393001" y="124269"/>
                  </a:moveTo>
                  <a:lnTo>
                    <a:pt x="325374" y="124269"/>
                  </a:lnTo>
                  <a:lnTo>
                    <a:pt x="325374" y="191884"/>
                  </a:lnTo>
                  <a:lnTo>
                    <a:pt x="393001" y="191884"/>
                  </a:lnTo>
                  <a:lnTo>
                    <a:pt x="393001" y="124269"/>
                  </a:lnTo>
                  <a:close/>
                </a:path>
                <a:path extrusionOk="0" h="641984" w="641984">
                  <a:moveTo>
                    <a:pt x="393001" y="0"/>
                  </a:moveTo>
                  <a:lnTo>
                    <a:pt x="325374" y="0"/>
                  </a:lnTo>
                  <a:lnTo>
                    <a:pt x="325374" y="67614"/>
                  </a:lnTo>
                  <a:lnTo>
                    <a:pt x="393001" y="67614"/>
                  </a:lnTo>
                  <a:lnTo>
                    <a:pt x="393001" y="0"/>
                  </a:lnTo>
                  <a:close/>
                </a:path>
                <a:path extrusionOk="0" h="641984" w="641984">
                  <a:moveTo>
                    <a:pt x="517283" y="248526"/>
                  </a:moveTo>
                  <a:lnTo>
                    <a:pt x="449630" y="248526"/>
                  </a:lnTo>
                  <a:lnTo>
                    <a:pt x="449630" y="316153"/>
                  </a:lnTo>
                  <a:lnTo>
                    <a:pt x="517283" y="316153"/>
                  </a:lnTo>
                  <a:lnTo>
                    <a:pt x="517283" y="248526"/>
                  </a:lnTo>
                  <a:close/>
                </a:path>
                <a:path extrusionOk="0" h="641984" w="641984">
                  <a:moveTo>
                    <a:pt x="517283" y="124269"/>
                  </a:moveTo>
                  <a:lnTo>
                    <a:pt x="449630" y="124269"/>
                  </a:lnTo>
                  <a:lnTo>
                    <a:pt x="449630" y="191884"/>
                  </a:lnTo>
                  <a:lnTo>
                    <a:pt x="517283" y="191884"/>
                  </a:lnTo>
                  <a:lnTo>
                    <a:pt x="517283" y="124269"/>
                  </a:lnTo>
                  <a:close/>
                </a:path>
                <a:path extrusionOk="0" h="641984" w="641984">
                  <a:moveTo>
                    <a:pt x="517283" y="0"/>
                  </a:moveTo>
                  <a:lnTo>
                    <a:pt x="449630" y="0"/>
                  </a:lnTo>
                  <a:lnTo>
                    <a:pt x="449630" y="67614"/>
                  </a:lnTo>
                  <a:lnTo>
                    <a:pt x="517283" y="67614"/>
                  </a:lnTo>
                  <a:lnTo>
                    <a:pt x="517283" y="0"/>
                  </a:lnTo>
                  <a:close/>
                </a:path>
                <a:path extrusionOk="0" h="641984" w="641984">
                  <a:moveTo>
                    <a:pt x="564413" y="550557"/>
                  </a:moveTo>
                  <a:lnTo>
                    <a:pt x="462394" y="434886"/>
                  </a:lnTo>
                  <a:lnTo>
                    <a:pt x="439102" y="425246"/>
                  </a:lnTo>
                  <a:lnTo>
                    <a:pt x="426707" y="427647"/>
                  </a:lnTo>
                  <a:lnTo>
                    <a:pt x="415810" y="434886"/>
                  </a:lnTo>
                  <a:lnTo>
                    <a:pt x="369404" y="481291"/>
                  </a:lnTo>
                  <a:lnTo>
                    <a:pt x="359625" y="488226"/>
                  </a:lnTo>
                  <a:lnTo>
                    <a:pt x="348399" y="491477"/>
                  </a:lnTo>
                  <a:lnTo>
                    <a:pt x="336753" y="490893"/>
                  </a:lnTo>
                  <a:lnTo>
                    <a:pt x="325704" y="486321"/>
                  </a:lnTo>
                  <a:lnTo>
                    <a:pt x="285521" y="458266"/>
                  </a:lnTo>
                  <a:lnTo>
                    <a:pt x="248145" y="427037"/>
                  </a:lnTo>
                  <a:lnTo>
                    <a:pt x="213791" y="392772"/>
                  </a:lnTo>
                  <a:lnTo>
                    <a:pt x="182664" y="355650"/>
                  </a:lnTo>
                  <a:lnTo>
                    <a:pt x="154965" y="315798"/>
                  </a:lnTo>
                  <a:lnTo>
                    <a:pt x="149923" y="293179"/>
                  </a:lnTo>
                  <a:lnTo>
                    <a:pt x="153187" y="282003"/>
                  </a:lnTo>
                  <a:lnTo>
                    <a:pt x="160096" y="272262"/>
                  </a:lnTo>
                  <a:lnTo>
                    <a:pt x="206641" y="225717"/>
                  </a:lnTo>
                  <a:lnTo>
                    <a:pt x="213880" y="214820"/>
                  </a:lnTo>
                  <a:lnTo>
                    <a:pt x="114287" y="86753"/>
                  </a:lnTo>
                  <a:lnTo>
                    <a:pt x="90982" y="77114"/>
                  </a:lnTo>
                  <a:lnTo>
                    <a:pt x="78587" y="79527"/>
                  </a:lnTo>
                  <a:lnTo>
                    <a:pt x="12966" y="141516"/>
                  </a:lnTo>
                  <a:lnTo>
                    <a:pt x="0" y="175755"/>
                  </a:lnTo>
                  <a:lnTo>
                    <a:pt x="2603" y="188163"/>
                  </a:lnTo>
                  <a:lnTo>
                    <a:pt x="21869" y="235610"/>
                  </a:lnTo>
                  <a:lnTo>
                    <a:pt x="44132" y="281381"/>
                  </a:lnTo>
                  <a:lnTo>
                    <a:pt x="69278" y="325335"/>
                  </a:lnTo>
                  <a:lnTo>
                    <a:pt x="97205" y="367360"/>
                  </a:lnTo>
                  <a:lnTo>
                    <a:pt x="127774" y="407327"/>
                  </a:lnTo>
                  <a:lnTo>
                    <a:pt x="160883" y="445135"/>
                  </a:lnTo>
                  <a:lnTo>
                    <a:pt x="196392" y="480656"/>
                  </a:lnTo>
                  <a:lnTo>
                    <a:pt x="234200" y="513753"/>
                  </a:lnTo>
                  <a:lnTo>
                    <a:pt x="274180" y="544334"/>
                  </a:lnTo>
                  <a:lnTo>
                    <a:pt x="316191" y="572249"/>
                  </a:lnTo>
                  <a:lnTo>
                    <a:pt x="360146" y="597408"/>
                  </a:lnTo>
                  <a:lnTo>
                    <a:pt x="405917" y="619671"/>
                  </a:lnTo>
                  <a:lnTo>
                    <a:pt x="453364" y="638924"/>
                  </a:lnTo>
                  <a:lnTo>
                    <a:pt x="465785" y="641527"/>
                  </a:lnTo>
                  <a:lnTo>
                    <a:pt x="478193" y="640549"/>
                  </a:lnTo>
                  <a:lnTo>
                    <a:pt x="489851" y="636168"/>
                  </a:lnTo>
                  <a:lnTo>
                    <a:pt x="500011" y="628561"/>
                  </a:lnTo>
                  <a:lnTo>
                    <a:pt x="554774" y="573849"/>
                  </a:lnTo>
                  <a:lnTo>
                    <a:pt x="562000" y="562952"/>
                  </a:lnTo>
                  <a:lnTo>
                    <a:pt x="564413" y="550557"/>
                  </a:lnTo>
                  <a:close/>
                </a:path>
                <a:path extrusionOk="0" h="641984" w="641984">
                  <a:moveTo>
                    <a:pt x="641527" y="248526"/>
                  </a:moveTo>
                  <a:lnTo>
                    <a:pt x="573913" y="248526"/>
                  </a:lnTo>
                  <a:lnTo>
                    <a:pt x="573913" y="316153"/>
                  </a:lnTo>
                  <a:lnTo>
                    <a:pt x="641527" y="316153"/>
                  </a:lnTo>
                  <a:lnTo>
                    <a:pt x="641527" y="248526"/>
                  </a:lnTo>
                  <a:close/>
                </a:path>
                <a:path extrusionOk="0" h="641984" w="641984">
                  <a:moveTo>
                    <a:pt x="641527" y="124269"/>
                  </a:moveTo>
                  <a:lnTo>
                    <a:pt x="573913" y="124269"/>
                  </a:lnTo>
                  <a:lnTo>
                    <a:pt x="573913" y="191884"/>
                  </a:lnTo>
                  <a:lnTo>
                    <a:pt x="641527" y="191884"/>
                  </a:lnTo>
                  <a:lnTo>
                    <a:pt x="641527" y="124269"/>
                  </a:lnTo>
                  <a:close/>
                </a:path>
                <a:path extrusionOk="0" h="641984" w="641984">
                  <a:moveTo>
                    <a:pt x="641527" y="0"/>
                  </a:moveTo>
                  <a:lnTo>
                    <a:pt x="573913" y="0"/>
                  </a:lnTo>
                  <a:lnTo>
                    <a:pt x="573913" y="67614"/>
                  </a:lnTo>
                  <a:lnTo>
                    <a:pt x="641527" y="67614"/>
                  </a:lnTo>
                  <a:lnTo>
                    <a:pt x="6415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15173446" y="6382460"/>
              <a:ext cx="468630" cy="468630"/>
            </a:xfrm>
            <a:custGeom>
              <a:rect b="b" l="l" r="r" t="t"/>
              <a:pathLst>
                <a:path extrusionOk="0" h="468629" w="468630">
                  <a:moveTo>
                    <a:pt x="234128" y="0"/>
                  </a:moveTo>
                  <a:lnTo>
                    <a:pt x="186944" y="4759"/>
                  </a:lnTo>
                  <a:lnTo>
                    <a:pt x="142997" y="18403"/>
                  </a:lnTo>
                  <a:lnTo>
                    <a:pt x="103228" y="39990"/>
                  </a:lnTo>
                  <a:lnTo>
                    <a:pt x="68579" y="68579"/>
                  </a:lnTo>
                  <a:lnTo>
                    <a:pt x="39990" y="103228"/>
                  </a:lnTo>
                  <a:lnTo>
                    <a:pt x="18403" y="142997"/>
                  </a:lnTo>
                  <a:lnTo>
                    <a:pt x="4759" y="186944"/>
                  </a:lnTo>
                  <a:lnTo>
                    <a:pt x="0" y="234128"/>
                  </a:lnTo>
                  <a:lnTo>
                    <a:pt x="4759" y="281313"/>
                  </a:lnTo>
                  <a:lnTo>
                    <a:pt x="18403" y="325260"/>
                  </a:lnTo>
                  <a:lnTo>
                    <a:pt x="39990" y="365029"/>
                  </a:lnTo>
                  <a:lnTo>
                    <a:pt x="68579" y="399678"/>
                  </a:lnTo>
                  <a:lnTo>
                    <a:pt x="103228" y="428267"/>
                  </a:lnTo>
                  <a:lnTo>
                    <a:pt x="142997" y="449854"/>
                  </a:lnTo>
                  <a:lnTo>
                    <a:pt x="186944" y="463498"/>
                  </a:lnTo>
                  <a:lnTo>
                    <a:pt x="234128" y="468257"/>
                  </a:lnTo>
                  <a:lnTo>
                    <a:pt x="281313" y="463498"/>
                  </a:lnTo>
                  <a:lnTo>
                    <a:pt x="319641" y="451598"/>
                  </a:lnTo>
                  <a:lnTo>
                    <a:pt x="234128" y="451598"/>
                  </a:lnTo>
                  <a:lnTo>
                    <a:pt x="190296" y="447176"/>
                  </a:lnTo>
                  <a:lnTo>
                    <a:pt x="149482" y="434506"/>
                  </a:lnTo>
                  <a:lnTo>
                    <a:pt x="112547" y="414455"/>
                  </a:lnTo>
                  <a:lnTo>
                    <a:pt x="80353" y="387893"/>
                  </a:lnTo>
                  <a:lnTo>
                    <a:pt x="53797" y="355707"/>
                  </a:lnTo>
                  <a:lnTo>
                    <a:pt x="33750" y="318778"/>
                  </a:lnTo>
                  <a:lnTo>
                    <a:pt x="21080" y="277965"/>
                  </a:lnTo>
                  <a:lnTo>
                    <a:pt x="16659" y="234128"/>
                  </a:lnTo>
                  <a:lnTo>
                    <a:pt x="21080" y="190292"/>
                  </a:lnTo>
                  <a:lnTo>
                    <a:pt x="33750" y="149479"/>
                  </a:lnTo>
                  <a:lnTo>
                    <a:pt x="53797" y="112550"/>
                  </a:lnTo>
                  <a:lnTo>
                    <a:pt x="80353" y="80364"/>
                  </a:lnTo>
                  <a:lnTo>
                    <a:pt x="112547" y="53802"/>
                  </a:lnTo>
                  <a:lnTo>
                    <a:pt x="149482" y="33752"/>
                  </a:lnTo>
                  <a:lnTo>
                    <a:pt x="190296" y="21085"/>
                  </a:lnTo>
                  <a:lnTo>
                    <a:pt x="234128" y="16669"/>
                  </a:lnTo>
                  <a:lnTo>
                    <a:pt x="319675" y="16669"/>
                  </a:lnTo>
                  <a:lnTo>
                    <a:pt x="281313" y="4759"/>
                  </a:lnTo>
                  <a:lnTo>
                    <a:pt x="234128" y="0"/>
                  </a:lnTo>
                  <a:close/>
                </a:path>
                <a:path extrusionOk="0" h="468629" w="468630">
                  <a:moveTo>
                    <a:pt x="319675" y="16669"/>
                  </a:moveTo>
                  <a:lnTo>
                    <a:pt x="234128" y="16669"/>
                  </a:lnTo>
                  <a:lnTo>
                    <a:pt x="277965" y="21085"/>
                  </a:lnTo>
                  <a:lnTo>
                    <a:pt x="318778" y="33752"/>
                  </a:lnTo>
                  <a:lnTo>
                    <a:pt x="355707" y="53802"/>
                  </a:lnTo>
                  <a:lnTo>
                    <a:pt x="387893" y="80364"/>
                  </a:lnTo>
                  <a:lnTo>
                    <a:pt x="414455" y="112550"/>
                  </a:lnTo>
                  <a:lnTo>
                    <a:pt x="434505" y="149479"/>
                  </a:lnTo>
                  <a:lnTo>
                    <a:pt x="447172" y="190292"/>
                  </a:lnTo>
                  <a:lnTo>
                    <a:pt x="451588" y="234128"/>
                  </a:lnTo>
                  <a:lnTo>
                    <a:pt x="447172" y="277965"/>
                  </a:lnTo>
                  <a:lnTo>
                    <a:pt x="434505" y="318778"/>
                  </a:lnTo>
                  <a:lnTo>
                    <a:pt x="414455" y="355707"/>
                  </a:lnTo>
                  <a:lnTo>
                    <a:pt x="387893" y="387893"/>
                  </a:lnTo>
                  <a:lnTo>
                    <a:pt x="355707" y="414455"/>
                  </a:lnTo>
                  <a:lnTo>
                    <a:pt x="318778" y="434506"/>
                  </a:lnTo>
                  <a:lnTo>
                    <a:pt x="277965" y="447176"/>
                  </a:lnTo>
                  <a:lnTo>
                    <a:pt x="234128" y="451598"/>
                  </a:lnTo>
                  <a:lnTo>
                    <a:pt x="319641" y="451598"/>
                  </a:lnTo>
                  <a:lnTo>
                    <a:pt x="365029" y="428267"/>
                  </a:lnTo>
                  <a:lnTo>
                    <a:pt x="399678" y="399678"/>
                  </a:lnTo>
                  <a:lnTo>
                    <a:pt x="428267" y="365029"/>
                  </a:lnTo>
                  <a:lnTo>
                    <a:pt x="449854" y="325260"/>
                  </a:lnTo>
                  <a:lnTo>
                    <a:pt x="463498" y="281313"/>
                  </a:lnTo>
                  <a:lnTo>
                    <a:pt x="468257" y="234128"/>
                  </a:lnTo>
                  <a:lnTo>
                    <a:pt x="463498" y="186944"/>
                  </a:lnTo>
                  <a:lnTo>
                    <a:pt x="449854" y="142997"/>
                  </a:lnTo>
                  <a:lnTo>
                    <a:pt x="428267" y="103228"/>
                  </a:lnTo>
                  <a:lnTo>
                    <a:pt x="399678" y="68579"/>
                  </a:lnTo>
                  <a:lnTo>
                    <a:pt x="365029" y="39990"/>
                  </a:lnTo>
                  <a:lnTo>
                    <a:pt x="325260" y="18403"/>
                  </a:lnTo>
                  <a:lnTo>
                    <a:pt x="319675" y="1666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2" name="Google Shape;152;p1"/>
            <p:cNvPicPr preferRelativeResize="0"/>
            <p:nvPr/>
          </p:nvPicPr>
          <p:blipFill rotWithShape="1">
            <a:blip r:embed="rId31">
              <a:alphaModFix/>
            </a:blip>
            <a:srcRect b="0" l="0" r="0" t="0"/>
            <a:stretch/>
          </p:blipFill>
          <p:spPr>
            <a:xfrm>
              <a:off x="15260088" y="6469101"/>
              <a:ext cx="294977" cy="29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1"/>
            <p:cNvSpPr/>
            <p:nvPr/>
          </p:nvSpPr>
          <p:spPr>
            <a:xfrm>
              <a:off x="15008099" y="5278672"/>
              <a:ext cx="1831975" cy="1572260"/>
            </a:xfrm>
            <a:custGeom>
              <a:rect b="b" l="l" r="r" t="t"/>
              <a:pathLst>
                <a:path extrusionOk="0" h="1572259" w="1831975">
                  <a:moveTo>
                    <a:pt x="179425" y="1207744"/>
                  </a:moveTo>
                  <a:lnTo>
                    <a:pt x="150025" y="1230071"/>
                  </a:lnTo>
                  <a:lnTo>
                    <a:pt x="134785" y="1242415"/>
                  </a:lnTo>
                  <a:lnTo>
                    <a:pt x="134785" y="1263865"/>
                  </a:lnTo>
                  <a:lnTo>
                    <a:pt x="128689" y="1283652"/>
                  </a:lnTo>
                  <a:lnTo>
                    <a:pt x="123672" y="1311211"/>
                  </a:lnTo>
                  <a:lnTo>
                    <a:pt x="121958" y="1339926"/>
                  </a:lnTo>
                  <a:lnTo>
                    <a:pt x="123444" y="1366659"/>
                  </a:lnTo>
                  <a:lnTo>
                    <a:pt x="127787" y="1392440"/>
                  </a:lnTo>
                  <a:lnTo>
                    <a:pt x="132918" y="1410385"/>
                  </a:lnTo>
                  <a:lnTo>
                    <a:pt x="132499" y="1410042"/>
                  </a:lnTo>
                  <a:lnTo>
                    <a:pt x="107924" y="1387246"/>
                  </a:lnTo>
                  <a:lnTo>
                    <a:pt x="83362" y="1361541"/>
                  </a:lnTo>
                  <a:lnTo>
                    <a:pt x="67767" y="1343113"/>
                  </a:lnTo>
                  <a:lnTo>
                    <a:pt x="63373" y="1337932"/>
                  </a:lnTo>
                  <a:lnTo>
                    <a:pt x="58966" y="1343113"/>
                  </a:lnTo>
                  <a:lnTo>
                    <a:pt x="63360" y="1337932"/>
                  </a:lnTo>
                  <a:lnTo>
                    <a:pt x="67779" y="1332725"/>
                  </a:lnTo>
                  <a:lnTo>
                    <a:pt x="84150" y="1313434"/>
                  </a:lnTo>
                  <a:lnTo>
                    <a:pt x="109512" y="1287056"/>
                  </a:lnTo>
                  <a:lnTo>
                    <a:pt x="134785" y="1263865"/>
                  </a:lnTo>
                  <a:lnTo>
                    <a:pt x="134785" y="1242415"/>
                  </a:lnTo>
                  <a:lnTo>
                    <a:pt x="97878" y="1275130"/>
                  </a:lnTo>
                  <a:lnTo>
                    <a:pt x="45948" y="1332725"/>
                  </a:lnTo>
                  <a:lnTo>
                    <a:pt x="41821" y="1337932"/>
                  </a:lnTo>
                  <a:lnTo>
                    <a:pt x="45948" y="1343113"/>
                  </a:lnTo>
                  <a:lnTo>
                    <a:pt x="70967" y="1372679"/>
                  </a:lnTo>
                  <a:lnTo>
                    <a:pt x="121551" y="1422603"/>
                  </a:lnTo>
                  <a:lnTo>
                    <a:pt x="174358" y="1464614"/>
                  </a:lnTo>
                  <a:lnTo>
                    <a:pt x="162788" y="1440294"/>
                  </a:lnTo>
                  <a:lnTo>
                    <a:pt x="159385" y="1433144"/>
                  </a:lnTo>
                  <a:lnTo>
                    <a:pt x="150558" y="1411592"/>
                  </a:lnTo>
                  <a:lnTo>
                    <a:pt x="144043" y="1388757"/>
                  </a:lnTo>
                  <a:lnTo>
                    <a:pt x="140004" y="1364805"/>
                  </a:lnTo>
                  <a:lnTo>
                    <a:pt x="138620" y="1339926"/>
                  </a:lnTo>
                  <a:lnTo>
                    <a:pt x="140220" y="1313218"/>
                  </a:lnTo>
                  <a:lnTo>
                    <a:pt x="144868" y="1287602"/>
                  </a:lnTo>
                  <a:lnTo>
                    <a:pt x="152361" y="1263307"/>
                  </a:lnTo>
                  <a:lnTo>
                    <a:pt x="162471" y="1240548"/>
                  </a:lnTo>
                  <a:lnTo>
                    <a:pt x="166433" y="1232877"/>
                  </a:lnTo>
                  <a:lnTo>
                    <a:pt x="179425" y="1207744"/>
                  </a:lnTo>
                  <a:close/>
                </a:path>
                <a:path extrusionOk="0" h="1572259" w="1831975">
                  <a:moveTo>
                    <a:pt x="562622" y="1250492"/>
                  </a:moveTo>
                  <a:lnTo>
                    <a:pt x="556920" y="1221232"/>
                  </a:lnTo>
                  <a:lnTo>
                    <a:pt x="548728" y="1222832"/>
                  </a:lnTo>
                  <a:lnTo>
                    <a:pt x="549351" y="1214526"/>
                  </a:lnTo>
                  <a:lnTo>
                    <a:pt x="523430" y="1212596"/>
                  </a:lnTo>
                  <a:lnTo>
                    <a:pt x="522198" y="1229220"/>
                  </a:lnTo>
                  <a:lnTo>
                    <a:pt x="532790" y="1230007"/>
                  </a:lnTo>
                  <a:lnTo>
                    <a:pt x="446849" y="1342605"/>
                  </a:lnTo>
                  <a:lnTo>
                    <a:pt x="410337" y="1315440"/>
                  </a:lnTo>
                  <a:lnTo>
                    <a:pt x="364109" y="1379347"/>
                  </a:lnTo>
                  <a:lnTo>
                    <a:pt x="328891" y="1355102"/>
                  </a:lnTo>
                  <a:lnTo>
                    <a:pt x="252069" y="1451838"/>
                  </a:lnTo>
                  <a:lnTo>
                    <a:pt x="265112" y="1462201"/>
                  </a:lnTo>
                  <a:lnTo>
                    <a:pt x="332257" y="1377657"/>
                  </a:lnTo>
                  <a:lnTo>
                    <a:pt x="368071" y="1402295"/>
                  </a:lnTo>
                  <a:lnTo>
                    <a:pt x="413931" y="1338884"/>
                  </a:lnTo>
                  <a:lnTo>
                    <a:pt x="450100" y="1365796"/>
                  </a:lnTo>
                  <a:lnTo>
                    <a:pt x="544106" y="1242631"/>
                  </a:lnTo>
                  <a:lnTo>
                    <a:pt x="546265" y="1253693"/>
                  </a:lnTo>
                  <a:lnTo>
                    <a:pt x="562622" y="1250492"/>
                  </a:lnTo>
                  <a:close/>
                </a:path>
                <a:path extrusionOk="0" h="1572259" w="1831975">
                  <a:moveTo>
                    <a:pt x="755269" y="1337919"/>
                  </a:moveTo>
                  <a:lnTo>
                    <a:pt x="751141" y="1332725"/>
                  </a:lnTo>
                  <a:lnTo>
                    <a:pt x="733717" y="1312189"/>
                  </a:lnTo>
                  <a:lnTo>
                    <a:pt x="733717" y="1337932"/>
                  </a:lnTo>
                  <a:lnTo>
                    <a:pt x="713727" y="1361541"/>
                  </a:lnTo>
                  <a:lnTo>
                    <a:pt x="689165" y="1387246"/>
                  </a:lnTo>
                  <a:lnTo>
                    <a:pt x="664578" y="1410042"/>
                  </a:lnTo>
                  <a:lnTo>
                    <a:pt x="664171" y="1410385"/>
                  </a:lnTo>
                  <a:lnTo>
                    <a:pt x="669290" y="1392440"/>
                  </a:lnTo>
                  <a:lnTo>
                    <a:pt x="673646" y="1366659"/>
                  </a:lnTo>
                  <a:lnTo>
                    <a:pt x="675132" y="1339926"/>
                  </a:lnTo>
                  <a:lnTo>
                    <a:pt x="673404" y="1311211"/>
                  </a:lnTo>
                  <a:lnTo>
                    <a:pt x="668401" y="1283652"/>
                  </a:lnTo>
                  <a:lnTo>
                    <a:pt x="662305" y="1263865"/>
                  </a:lnTo>
                  <a:lnTo>
                    <a:pt x="687565" y="1287056"/>
                  </a:lnTo>
                  <a:lnTo>
                    <a:pt x="712927" y="1313434"/>
                  </a:lnTo>
                  <a:lnTo>
                    <a:pt x="733717" y="1337932"/>
                  </a:lnTo>
                  <a:lnTo>
                    <a:pt x="733717" y="1312189"/>
                  </a:lnTo>
                  <a:lnTo>
                    <a:pt x="699211" y="1275130"/>
                  </a:lnTo>
                  <a:lnTo>
                    <a:pt x="650519" y="1232877"/>
                  </a:lnTo>
                  <a:lnTo>
                    <a:pt x="617639" y="1207731"/>
                  </a:lnTo>
                  <a:lnTo>
                    <a:pt x="634619" y="1240548"/>
                  </a:lnTo>
                  <a:lnTo>
                    <a:pt x="644728" y="1263307"/>
                  </a:lnTo>
                  <a:lnTo>
                    <a:pt x="652208" y="1287602"/>
                  </a:lnTo>
                  <a:lnTo>
                    <a:pt x="656856" y="1313218"/>
                  </a:lnTo>
                  <a:lnTo>
                    <a:pt x="658456" y="1339926"/>
                  </a:lnTo>
                  <a:lnTo>
                    <a:pt x="657072" y="1364805"/>
                  </a:lnTo>
                  <a:lnTo>
                    <a:pt x="653034" y="1388757"/>
                  </a:lnTo>
                  <a:lnTo>
                    <a:pt x="646518" y="1411592"/>
                  </a:lnTo>
                  <a:lnTo>
                    <a:pt x="637692" y="1433144"/>
                  </a:lnTo>
                  <a:lnTo>
                    <a:pt x="622719" y="1464614"/>
                  </a:lnTo>
                  <a:lnTo>
                    <a:pt x="650316" y="1443316"/>
                  </a:lnTo>
                  <a:lnTo>
                    <a:pt x="653986" y="1440294"/>
                  </a:lnTo>
                  <a:lnTo>
                    <a:pt x="675525" y="1422603"/>
                  </a:lnTo>
                  <a:lnTo>
                    <a:pt x="700849" y="1399120"/>
                  </a:lnTo>
                  <a:lnTo>
                    <a:pt x="726109" y="1372679"/>
                  </a:lnTo>
                  <a:lnTo>
                    <a:pt x="751141" y="1343113"/>
                  </a:lnTo>
                  <a:lnTo>
                    <a:pt x="755269" y="1337919"/>
                  </a:lnTo>
                  <a:close/>
                </a:path>
                <a:path extrusionOk="0" h="1572259" w="1831975">
                  <a:moveTo>
                    <a:pt x="798944" y="1337919"/>
                  </a:moveTo>
                  <a:lnTo>
                    <a:pt x="795286" y="1332979"/>
                  </a:lnTo>
                  <a:lnTo>
                    <a:pt x="777862" y="1311541"/>
                  </a:lnTo>
                  <a:lnTo>
                    <a:pt x="777862" y="1337932"/>
                  </a:lnTo>
                  <a:lnTo>
                    <a:pt x="741718" y="1382395"/>
                  </a:lnTo>
                  <a:lnTo>
                    <a:pt x="700887" y="1423885"/>
                  </a:lnTo>
                  <a:lnTo>
                    <a:pt x="660069" y="1458150"/>
                  </a:lnTo>
                  <a:lnTo>
                    <a:pt x="619925" y="1485874"/>
                  </a:lnTo>
                  <a:lnTo>
                    <a:pt x="581113" y="1507769"/>
                  </a:lnTo>
                  <a:lnTo>
                    <a:pt x="544322" y="1524520"/>
                  </a:lnTo>
                  <a:lnTo>
                    <a:pt x="494360" y="1541513"/>
                  </a:lnTo>
                  <a:lnTo>
                    <a:pt x="452716" y="1550797"/>
                  </a:lnTo>
                  <a:lnTo>
                    <a:pt x="403606" y="1555457"/>
                  </a:lnTo>
                  <a:lnTo>
                    <a:pt x="400735" y="1555419"/>
                  </a:lnTo>
                  <a:lnTo>
                    <a:pt x="399872" y="1555394"/>
                  </a:lnTo>
                  <a:lnTo>
                    <a:pt x="399465" y="1563738"/>
                  </a:lnTo>
                  <a:lnTo>
                    <a:pt x="399072" y="1555457"/>
                  </a:lnTo>
                  <a:lnTo>
                    <a:pt x="398208" y="1555432"/>
                  </a:lnTo>
                  <a:lnTo>
                    <a:pt x="346227" y="1550797"/>
                  </a:lnTo>
                  <a:lnTo>
                    <a:pt x="304584" y="1541513"/>
                  </a:lnTo>
                  <a:lnTo>
                    <a:pt x="254622" y="1524520"/>
                  </a:lnTo>
                  <a:lnTo>
                    <a:pt x="217830" y="1507756"/>
                  </a:lnTo>
                  <a:lnTo>
                    <a:pt x="179019" y="1485861"/>
                  </a:lnTo>
                  <a:lnTo>
                    <a:pt x="138874" y="1458137"/>
                  </a:lnTo>
                  <a:lnTo>
                    <a:pt x="98044" y="1423885"/>
                  </a:lnTo>
                  <a:lnTo>
                    <a:pt x="57226" y="1382395"/>
                  </a:lnTo>
                  <a:lnTo>
                    <a:pt x="25095" y="1342872"/>
                  </a:lnTo>
                  <a:lnTo>
                    <a:pt x="21082" y="1337919"/>
                  </a:lnTo>
                  <a:lnTo>
                    <a:pt x="25095" y="1332966"/>
                  </a:lnTo>
                  <a:lnTo>
                    <a:pt x="57226" y="1293444"/>
                  </a:lnTo>
                  <a:lnTo>
                    <a:pt x="98044" y="1251953"/>
                  </a:lnTo>
                  <a:lnTo>
                    <a:pt x="138874" y="1217701"/>
                  </a:lnTo>
                  <a:lnTo>
                    <a:pt x="179019" y="1189977"/>
                  </a:lnTo>
                  <a:lnTo>
                    <a:pt x="217830" y="1168082"/>
                  </a:lnTo>
                  <a:lnTo>
                    <a:pt x="254622" y="1151318"/>
                  </a:lnTo>
                  <a:lnTo>
                    <a:pt x="304584" y="1134325"/>
                  </a:lnTo>
                  <a:lnTo>
                    <a:pt x="346227" y="1125042"/>
                  </a:lnTo>
                  <a:lnTo>
                    <a:pt x="395338" y="1120394"/>
                  </a:lnTo>
                  <a:lnTo>
                    <a:pt x="399072" y="1120444"/>
                  </a:lnTo>
                  <a:lnTo>
                    <a:pt x="399465" y="1112113"/>
                  </a:lnTo>
                  <a:lnTo>
                    <a:pt x="399884" y="1120444"/>
                  </a:lnTo>
                  <a:lnTo>
                    <a:pt x="400735" y="1120419"/>
                  </a:lnTo>
                  <a:lnTo>
                    <a:pt x="452716" y="1125042"/>
                  </a:lnTo>
                  <a:lnTo>
                    <a:pt x="494360" y="1134325"/>
                  </a:lnTo>
                  <a:lnTo>
                    <a:pt x="544322" y="1151331"/>
                  </a:lnTo>
                  <a:lnTo>
                    <a:pt x="581113" y="1168082"/>
                  </a:lnTo>
                  <a:lnTo>
                    <a:pt x="619925" y="1189977"/>
                  </a:lnTo>
                  <a:lnTo>
                    <a:pt x="660069" y="1217701"/>
                  </a:lnTo>
                  <a:lnTo>
                    <a:pt x="700887" y="1251966"/>
                  </a:lnTo>
                  <a:lnTo>
                    <a:pt x="741718" y="1293456"/>
                  </a:lnTo>
                  <a:lnTo>
                    <a:pt x="777862" y="1337932"/>
                  </a:lnTo>
                  <a:lnTo>
                    <a:pt x="777862" y="1311541"/>
                  </a:lnTo>
                  <a:lnTo>
                    <a:pt x="712190" y="1239710"/>
                  </a:lnTo>
                  <a:lnTo>
                    <a:pt x="670153" y="1204442"/>
                  </a:lnTo>
                  <a:lnTo>
                    <a:pt x="628738" y="1175842"/>
                  </a:lnTo>
                  <a:lnTo>
                    <a:pt x="588645" y="1153210"/>
                  </a:lnTo>
                  <a:lnTo>
                    <a:pt x="550583" y="1135888"/>
                  </a:lnTo>
                  <a:lnTo>
                    <a:pt x="505040" y="1120394"/>
                  </a:lnTo>
                  <a:lnTo>
                    <a:pt x="455498" y="1108608"/>
                  </a:lnTo>
                  <a:lnTo>
                    <a:pt x="403606" y="1103731"/>
                  </a:lnTo>
                  <a:lnTo>
                    <a:pt x="400748" y="1103731"/>
                  </a:lnTo>
                  <a:lnTo>
                    <a:pt x="399542" y="1103795"/>
                  </a:lnTo>
                  <a:lnTo>
                    <a:pt x="398195" y="1103718"/>
                  </a:lnTo>
                  <a:lnTo>
                    <a:pt x="395338" y="1103718"/>
                  </a:lnTo>
                  <a:lnTo>
                    <a:pt x="375958" y="1104557"/>
                  </a:lnTo>
                  <a:lnTo>
                    <a:pt x="300151" y="1118260"/>
                  </a:lnTo>
                  <a:lnTo>
                    <a:pt x="248373" y="1135875"/>
                  </a:lnTo>
                  <a:lnTo>
                    <a:pt x="210299" y="1153210"/>
                  </a:lnTo>
                  <a:lnTo>
                    <a:pt x="170205" y="1175842"/>
                  </a:lnTo>
                  <a:lnTo>
                    <a:pt x="128790" y="1204442"/>
                  </a:lnTo>
                  <a:lnTo>
                    <a:pt x="86753" y="1239710"/>
                  </a:lnTo>
                  <a:lnTo>
                    <a:pt x="44805" y="1282319"/>
                  </a:lnTo>
                  <a:lnTo>
                    <a:pt x="3657" y="1332966"/>
                  </a:lnTo>
                  <a:lnTo>
                    <a:pt x="0" y="1337919"/>
                  </a:lnTo>
                  <a:lnTo>
                    <a:pt x="3657" y="1342872"/>
                  </a:lnTo>
                  <a:lnTo>
                    <a:pt x="44805" y="1393520"/>
                  </a:lnTo>
                  <a:lnTo>
                    <a:pt x="86753" y="1436128"/>
                  </a:lnTo>
                  <a:lnTo>
                    <a:pt x="128790" y="1471396"/>
                  </a:lnTo>
                  <a:lnTo>
                    <a:pt x="170205" y="1500009"/>
                  </a:lnTo>
                  <a:lnTo>
                    <a:pt x="210299" y="1522628"/>
                  </a:lnTo>
                  <a:lnTo>
                    <a:pt x="248373" y="1539963"/>
                  </a:lnTo>
                  <a:lnTo>
                    <a:pt x="300151" y="1557578"/>
                  </a:lnTo>
                  <a:lnTo>
                    <a:pt x="343458" y="1567230"/>
                  </a:lnTo>
                  <a:lnTo>
                    <a:pt x="395338" y="1572120"/>
                  </a:lnTo>
                  <a:lnTo>
                    <a:pt x="398195" y="1572120"/>
                  </a:lnTo>
                  <a:lnTo>
                    <a:pt x="399415" y="1572069"/>
                  </a:lnTo>
                  <a:lnTo>
                    <a:pt x="400748" y="1572120"/>
                  </a:lnTo>
                  <a:lnTo>
                    <a:pt x="403606" y="1572120"/>
                  </a:lnTo>
                  <a:lnTo>
                    <a:pt x="422986" y="1571294"/>
                  </a:lnTo>
                  <a:lnTo>
                    <a:pt x="498792" y="1557578"/>
                  </a:lnTo>
                  <a:lnTo>
                    <a:pt x="550570" y="1539963"/>
                  </a:lnTo>
                  <a:lnTo>
                    <a:pt x="588645" y="1522628"/>
                  </a:lnTo>
                  <a:lnTo>
                    <a:pt x="628738" y="1500009"/>
                  </a:lnTo>
                  <a:lnTo>
                    <a:pt x="670153" y="1471409"/>
                  </a:lnTo>
                  <a:lnTo>
                    <a:pt x="712190" y="1436141"/>
                  </a:lnTo>
                  <a:lnTo>
                    <a:pt x="754138" y="1393520"/>
                  </a:lnTo>
                  <a:lnTo>
                    <a:pt x="795286" y="1342872"/>
                  </a:lnTo>
                  <a:lnTo>
                    <a:pt x="798944" y="1337919"/>
                  </a:lnTo>
                  <a:close/>
                </a:path>
                <a:path extrusionOk="0" h="1572259" w="1831975">
                  <a:moveTo>
                    <a:pt x="1479499" y="174091"/>
                  </a:moveTo>
                  <a:lnTo>
                    <a:pt x="1473276" y="127812"/>
                  </a:lnTo>
                  <a:lnTo>
                    <a:pt x="1455724" y="86233"/>
                  </a:lnTo>
                  <a:lnTo>
                    <a:pt x="1428496" y="50990"/>
                  </a:lnTo>
                  <a:lnTo>
                    <a:pt x="1393266" y="23774"/>
                  </a:lnTo>
                  <a:lnTo>
                    <a:pt x="1351673" y="6223"/>
                  </a:lnTo>
                  <a:lnTo>
                    <a:pt x="1305382" y="0"/>
                  </a:lnTo>
                  <a:lnTo>
                    <a:pt x="1301305" y="0"/>
                  </a:lnTo>
                  <a:lnTo>
                    <a:pt x="1244307" y="11074"/>
                  </a:lnTo>
                  <a:lnTo>
                    <a:pt x="1201610" y="34455"/>
                  </a:lnTo>
                  <a:lnTo>
                    <a:pt x="1167168" y="68414"/>
                  </a:lnTo>
                  <a:lnTo>
                    <a:pt x="1143190" y="110782"/>
                  </a:lnTo>
                  <a:lnTo>
                    <a:pt x="1131887" y="159372"/>
                  </a:lnTo>
                  <a:lnTo>
                    <a:pt x="1131290" y="169240"/>
                  </a:lnTo>
                  <a:lnTo>
                    <a:pt x="1131290" y="174104"/>
                  </a:lnTo>
                  <a:lnTo>
                    <a:pt x="1144701" y="241198"/>
                  </a:lnTo>
                  <a:lnTo>
                    <a:pt x="1181303" y="296176"/>
                  </a:lnTo>
                  <a:lnTo>
                    <a:pt x="1192644" y="310007"/>
                  </a:lnTo>
                  <a:lnTo>
                    <a:pt x="1201102" y="325437"/>
                  </a:lnTo>
                  <a:lnTo>
                    <a:pt x="1206385" y="342087"/>
                  </a:lnTo>
                  <a:lnTo>
                    <a:pt x="1208214" y="359575"/>
                  </a:lnTo>
                  <a:lnTo>
                    <a:pt x="1208214" y="368515"/>
                  </a:lnTo>
                  <a:lnTo>
                    <a:pt x="1305394" y="368515"/>
                  </a:lnTo>
                  <a:lnTo>
                    <a:pt x="1305394" y="360184"/>
                  </a:lnTo>
                  <a:lnTo>
                    <a:pt x="1305394" y="351866"/>
                  </a:lnTo>
                  <a:lnTo>
                    <a:pt x="1224064" y="351866"/>
                  </a:lnTo>
                  <a:lnTo>
                    <a:pt x="1222692" y="338670"/>
                  </a:lnTo>
                  <a:lnTo>
                    <a:pt x="1216418" y="318871"/>
                  </a:lnTo>
                  <a:lnTo>
                    <a:pt x="1206449" y="300659"/>
                  </a:lnTo>
                  <a:lnTo>
                    <a:pt x="1174318" y="261289"/>
                  </a:lnTo>
                  <a:lnTo>
                    <a:pt x="1160081" y="234772"/>
                  </a:lnTo>
                  <a:lnTo>
                    <a:pt x="1151089" y="205511"/>
                  </a:lnTo>
                  <a:lnTo>
                    <a:pt x="1147953" y="174104"/>
                  </a:lnTo>
                  <a:lnTo>
                    <a:pt x="1147978" y="169240"/>
                  </a:lnTo>
                  <a:lnTo>
                    <a:pt x="1158697" y="116878"/>
                  </a:lnTo>
                  <a:lnTo>
                    <a:pt x="1180401" y="78574"/>
                  </a:lnTo>
                  <a:lnTo>
                    <a:pt x="1211580" y="47828"/>
                  </a:lnTo>
                  <a:lnTo>
                    <a:pt x="1250188" y="26657"/>
                  </a:lnTo>
                  <a:lnTo>
                    <a:pt x="1294206" y="17056"/>
                  </a:lnTo>
                  <a:lnTo>
                    <a:pt x="1301686" y="16662"/>
                  </a:lnTo>
                  <a:lnTo>
                    <a:pt x="1305382" y="16662"/>
                  </a:lnTo>
                  <a:lnTo>
                    <a:pt x="1366672" y="29032"/>
                  </a:lnTo>
                  <a:lnTo>
                    <a:pt x="1416710" y="62776"/>
                  </a:lnTo>
                  <a:lnTo>
                    <a:pt x="1450454" y="112814"/>
                  </a:lnTo>
                  <a:lnTo>
                    <a:pt x="1462824" y="174104"/>
                  </a:lnTo>
                  <a:lnTo>
                    <a:pt x="1459585" y="206006"/>
                  </a:lnTo>
                  <a:lnTo>
                    <a:pt x="1450314" y="235686"/>
                  </a:lnTo>
                  <a:lnTo>
                    <a:pt x="1435646" y="262509"/>
                  </a:lnTo>
                  <a:lnTo>
                    <a:pt x="1416215" y="285864"/>
                  </a:lnTo>
                  <a:lnTo>
                    <a:pt x="1403184" y="301739"/>
                  </a:lnTo>
                  <a:lnTo>
                    <a:pt x="1393685" y="319722"/>
                  </a:lnTo>
                  <a:lnTo>
                    <a:pt x="1387881" y="339191"/>
                  </a:lnTo>
                  <a:lnTo>
                    <a:pt x="1385900" y="359575"/>
                  </a:lnTo>
                  <a:lnTo>
                    <a:pt x="1385900" y="360273"/>
                  </a:lnTo>
                  <a:lnTo>
                    <a:pt x="1386954" y="400837"/>
                  </a:lnTo>
                  <a:lnTo>
                    <a:pt x="1386967" y="412915"/>
                  </a:lnTo>
                  <a:lnTo>
                    <a:pt x="1375740" y="449643"/>
                  </a:lnTo>
                  <a:lnTo>
                    <a:pt x="1334490" y="477304"/>
                  </a:lnTo>
                  <a:lnTo>
                    <a:pt x="1321244" y="478637"/>
                  </a:lnTo>
                  <a:lnTo>
                    <a:pt x="1289545" y="478637"/>
                  </a:lnTo>
                  <a:lnTo>
                    <a:pt x="1252804" y="467410"/>
                  </a:lnTo>
                  <a:lnTo>
                    <a:pt x="1225156" y="426161"/>
                  </a:lnTo>
                  <a:lnTo>
                    <a:pt x="1223822" y="412915"/>
                  </a:lnTo>
                  <a:lnTo>
                    <a:pt x="1223822" y="400913"/>
                  </a:lnTo>
                  <a:lnTo>
                    <a:pt x="1207160" y="400913"/>
                  </a:lnTo>
                  <a:lnTo>
                    <a:pt x="1207160" y="412915"/>
                  </a:lnTo>
                  <a:lnTo>
                    <a:pt x="1213637" y="444982"/>
                  </a:lnTo>
                  <a:lnTo>
                    <a:pt x="1231290" y="471170"/>
                  </a:lnTo>
                  <a:lnTo>
                    <a:pt x="1257477" y="488823"/>
                  </a:lnTo>
                  <a:lnTo>
                    <a:pt x="1289545" y="495300"/>
                  </a:lnTo>
                  <a:lnTo>
                    <a:pt x="1321244" y="495300"/>
                  </a:lnTo>
                  <a:lnTo>
                    <a:pt x="1368425" y="478637"/>
                  </a:lnTo>
                  <a:lnTo>
                    <a:pt x="1397152" y="444982"/>
                  </a:lnTo>
                  <a:lnTo>
                    <a:pt x="1403629" y="412915"/>
                  </a:lnTo>
                  <a:lnTo>
                    <a:pt x="1403629" y="400837"/>
                  </a:lnTo>
                  <a:lnTo>
                    <a:pt x="1402562" y="359575"/>
                  </a:lnTo>
                  <a:lnTo>
                    <a:pt x="1404226" y="342392"/>
                  </a:lnTo>
                  <a:lnTo>
                    <a:pt x="1409115" y="326009"/>
                  </a:lnTo>
                  <a:lnTo>
                    <a:pt x="1417066" y="310946"/>
                  </a:lnTo>
                  <a:lnTo>
                    <a:pt x="1427949" y="297700"/>
                  </a:lnTo>
                  <a:lnTo>
                    <a:pt x="1449412" y="271881"/>
                  </a:lnTo>
                  <a:lnTo>
                    <a:pt x="1465643" y="242201"/>
                  </a:lnTo>
                  <a:lnTo>
                    <a:pt x="1475917" y="209359"/>
                  </a:lnTo>
                  <a:lnTo>
                    <a:pt x="1479499" y="174091"/>
                  </a:lnTo>
                  <a:close/>
                </a:path>
                <a:path extrusionOk="0" h="1572259" w="1831975">
                  <a:moveTo>
                    <a:pt x="1831771" y="105879"/>
                  </a:moveTo>
                  <a:lnTo>
                    <a:pt x="1824367" y="69253"/>
                  </a:lnTo>
                  <a:lnTo>
                    <a:pt x="1815109" y="55524"/>
                  </a:lnTo>
                  <a:lnTo>
                    <a:pt x="1815109" y="105879"/>
                  </a:lnTo>
                  <a:lnTo>
                    <a:pt x="1815109" y="207632"/>
                  </a:lnTo>
                  <a:lnTo>
                    <a:pt x="1801888" y="250926"/>
                  </a:lnTo>
                  <a:lnTo>
                    <a:pt x="1767801" y="278993"/>
                  </a:lnTo>
                  <a:lnTo>
                    <a:pt x="1737664" y="285076"/>
                  </a:lnTo>
                  <a:lnTo>
                    <a:pt x="1723732" y="285076"/>
                  </a:lnTo>
                  <a:lnTo>
                    <a:pt x="1680438" y="271856"/>
                  </a:lnTo>
                  <a:lnTo>
                    <a:pt x="1652371" y="237782"/>
                  </a:lnTo>
                  <a:lnTo>
                    <a:pt x="1646288" y="207632"/>
                  </a:lnTo>
                  <a:lnTo>
                    <a:pt x="1646288" y="105879"/>
                  </a:lnTo>
                  <a:lnTo>
                    <a:pt x="1659509" y="62585"/>
                  </a:lnTo>
                  <a:lnTo>
                    <a:pt x="1693583" y="34518"/>
                  </a:lnTo>
                  <a:lnTo>
                    <a:pt x="1722361" y="28575"/>
                  </a:lnTo>
                  <a:lnTo>
                    <a:pt x="1722361" y="66281"/>
                  </a:lnTo>
                  <a:lnTo>
                    <a:pt x="1718602" y="67030"/>
                  </a:lnTo>
                  <a:lnTo>
                    <a:pt x="1708734" y="73685"/>
                  </a:lnTo>
                  <a:lnTo>
                    <a:pt x="1702066" y="83566"/>
                  </a:lnTo>
                  <a:lnTo>
                    <a:pt x="1699628" y="95656"/>
                  </a:lnTo>
                  <a:lnTo>
                    <a:pt x="1702066" y="107746"/>
                  </a:lnTo>
                  <a:lnTo>
                    <a:pt x="1708734" y="117627"/>
                  </a:lnTo>
                  <a:lnTo>
                    <a:pt x="1718602" y="124282"/>
                  </a:lnTo>
                  <a:lnTo>
                    <a:pt x="1730705" y="126720"/>
                  </a:lnTo>
                  <a:lnTo>
                    <a:pt x="1742795" y="124282"/>
                  </a:lnTo>
                  <a:lnTo>
                    <a:pt x="1752663" y="117627"/>
                  </a:lnTo>
                  <a:lnTo>
                    <a:pt x="1757756" y="110058"/>
                  </a:lnTo>
                  <a:lnTo>
                    <a:pt x="1759318" y="107746"/>
                  </a:lnTo>
                  <a:lnTo>
                    <a:pt x="1761769" y="95656"/>
                  </a:lnTo>
                  <a:lnTo>
                    <a:pt x="1759318" y="83566"/>
                  </a:lnTo>
                  <a:lnTo>
                    <a:pt x="1757756" y="81241"/>
                  </a:lnTo>
                  <a:lnTo>
                    <a:pt x="1752663" y="73685"/>
                  </a:lnTo>
                  <a:lnTo>
                    <a:pt x="1745081" y="68580"/>
                  </a:lnTo>
                  <a:lnTo>
                    <a:pt x="1745081" y="87693"/>
                  </a:lnTo>
                  <a:lnTo>
                    <a:pt x="1745081" y="103619"/>
                  </a:lnTo>
                  <a:lnTo>
                    <a:pt x="1738642" y="110045"/>
                  </a:lnTo>
                  <a:lnTo>
                    <a:pt x="1730705" y="110058"/>
                  </a:lnTo>
                  <a:lnTo>
                    <a:pt x="1722742" y="110045"/>
                  </a:lnTo>
                  <a:lnTo>
                    <a:pt x="1716316" y="103619"/>
                  </a:lnTo>
                  <a:lnTo>
                    <a:pt x="1716303" y="87693"/>
                  </a:lnTo>
                  <a:lnTo>
                    <a:pt x="1722742" y="81267"/>
                  </a:lnTo>
                  <a:lnTo>
                    <a:pt x="1735696" y="81267"/>
                  </a:lnTo>
                  <a:lnTo>
                    <a:pt x="1738642" y="81267"/>
                  </a:lnTo>
                  <a:lnTo>
                    <a:pt x="1745081" y="87693"/>
                  </a:lnTo>
                  <a:lnTo>
                    <a:pt x="1745081" y="68580"/>
                  </a:lnTo>
                  <a:lnTo>
                    <a:pt x="1742795" y="67030"/>
                  </a:lnTo>
                  <a:lnTo>
                    <a:pt x="1739023" y="66281"/>
                  </a:lnTo>
                  <a:lnTo>
                    <a:pt x="1739023" y="28575"/>
                  </a:lnTo>
                  <a:lnTo>
                    <a:pt x="1780959" y="41656"/>
                  </a:lnTo>
                  <a:lnTo>
                    <a:pt x="1809026" y="75730"/>
                  </a:lnTo>
                  <a:lnTo>
                    <a:pt x="1815109" y="105879"/>
                  </a:lnTo>
                  <a:lnTo>
                    <a:pt x="1815109" y="55524"/>
                  </a:lnTo>
                  <a:lnTo>
                    <a:pt x="1804200" y="39331"/>
                  </a:lnTo>
                  <a:lnTo>
                    <a:pt x="1774291" y="19164"/>
                  </a:lnTo>
                  <a:lnTo>
                    <a:pt x="1737664" y="11772"/>
                  </a:lnTo>
                  <a:lnTo>
                    <a:pt x="1723732" y="11772"/>
                  </a:lnTo>
                  <a:lnTo>
                    <a:pt x="1687106" y="19164"/>
                  </a:lnTo>
                  <a:lnTo>
                    <a:pt x="1657184" y="39331"/>
                  </a:lnTo>
                  <a:lnTo>
                    <a:pt x="1637017" y="69253"/>
                  </a:lnTo>
                  <a:lnTo>
                    <a:pt x="1629625" y="105879"/>
                  </a:lnTo>
                  <a:lnTo>
                    <a:pt x="1629625" y="207632"/>
                  </a:lnTo>
                  <a:lnTo>
                    <a:pt x="1637017" y="244271"/>
                  </a:lnTo>
                  <a:lnTo>
                    <a:pt x="1657184" y="274180"/>
                  </a:lnTo>
                  <a:lnTo>
                    <a:pt x="1687106" y="294347"/>
                  </a:lnTo>
                  <a:lnTo>
                    <a:pt x="1723732" y="301739"/>
                  </a:lnTo>
                  <a:lnTo>
                    <a:pt x="1737664" y="301739"/>
                  </a:lnTo>
                  <a:lnTo>
                    <a:pt x="1774291" y="294347"/>
                  </a:lnTo>
                  <a:lnTo>
                    <a:pt x="1788033" y="285076"/>
                  </a:lnTo>
                  <a:lnTo>
                    <a:pt x="1804200" y="274180"/>
                  </a:lnTo>
                  <a:lnTo>
                    <a:pt x="1824367" y="244271"/>
                  </a:lnTo>
                  <a:lnTo>
                    <a:pt x="1831771" y="207632"/>
                  </a:lnTo>
                  <a:lnTo>
                    <a:pt x="1831771" y="10587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4" name="Google Shape;154;p1"/>
            <p:cNvPicPr preferRelativeResize="0"/>
            <p:nvPr/>
          </p:nvPicPr>
          <p:blipFill rotWithShape="1">
            <a:blip r:embed="rId32">
              <a:alphaModFix/>
            </a:blip>
            <a:srcRect b="0" l="0" r="0" t="0"/>
            <a:stretch/>
          </p:blipFill>
          <p:spPr>
            <a:xfrm>
              <a:off x="16261553" y="5767039"/>
              <a:ext cx="103892" cy="674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"/>
            <p:cNvSpPr/>
            <p:nvPr/>
          </p:nvSpPr>
          <p:spPr>
            <a:xfrm>
              <a:off x="15396465" y="5210130"/>
              <a:ext cx="1351280" cy="5706110"/>
            </a:xfrm>
            <a:custGeom>
              <a:rect b="b" l="l" r="r" t="t"/>
              <a:pathLst>
                <a:path extrusionOk="0" h="5706109" w="1351280">
                  <a:moveTo>
                    <a:pt x="745388" y="137274"/>
                  </a:moveTo>
                  <a:lnTo>
                    <a:pt x="712444" y="118262"/>
                  </a:lnTo>
                  <a:lnTo>
                    <a:pt x="704113" y="132689"/>
                  </a:lnTo>
                  <a:lnTo>
                    <a:pt x="737057" y="151701"/>
                  </a:lnTo>
                  <a:lnTo>
                    <a:pt x="745388" y="137274"/>
                  </a:lnTo>
                  <a:close/>
                </a:path>
                <a:path extrusionOk="0" h="5706109" w="1351280">
                  <a:moveTo>
                    <a:pt x="792327" y="83515"/>
                  </a:moveTo>
                  <a:lnTo>
                    <a:pt x="767880" y="54368"/>
                  </a:lnTo>
                  <a:lnTo>
                    <a:pt x="755116" y="65087"/>
                  </a:lnTo>
                  <a:lnTo>
                    <a:pt x="779564" y="94221"/>
                  </a:lnTo>
                  <a:lnTo>
                    <a:pt x="792327" y="83515"/>
                  </a:lnTo>
                  <a:close/>
                </a:path>
                <a:path extrusionOk="0" h="5706109" w="1351280">
                  <a:moveTo>
                    <a:pt x="796912" y="5563730"/>
                  </a:moveTo>
                  <a:lnTo>
                    <a:pt x="796785" y="5560707"/>
                  </a:lnTo>
                  <a:lnTo>
                    <a:pt x="780249" y="5362791"/>
                  </a:lnTo>
                  <a:lnTo>
                    <a:pt x="780249" y="5563730"/>
                  </a:lnTo>
                  <a:lnTo>
                    <a:pt x="778738" y="5571071"/>
                  </a:lnTo>
                  <a:lnTo>
                    <a:pt x="774674" y="5577078"/>
                  </a:lnTo>
                  <a:lnTo>
                    <a:pt x="768692" y="5581129"/>
                  </a:lnTo>
                  <a:lnTo>
                    <a:pt x="761415" y="5582615"/>
                  </a:lnTo>
                  <a:lnTo>
                    <a:pt x="758964" y="5582463"/>
                  </a:lnTo>
                  <a:lnTo>
                    <a:pt x="748157" y="5581243"/>
                  </a:lnTo>
                  <a:lnTo>
                    <a:pt x="736003" y="5580265"/>
                  </a:lnTo>
                  <a:lnTo>
                    <a:pt x="722566" y="5579592"/>
                  </a:lnTo>
                  <a:lnTo>
                    <a:pt x="707847" y="5579351"/>
                  </a:lnTo>
                  <a:lnTo>
                    <a:pt x="672617" y="5580672"/>
                  </a:lnTo>
                  <a:lnTo>
                    <a:pt x="632231" y="5585231"/>
                  </a:lnTo>
                  <a:lnTo>
                    <a:pt x="587057" y="5593956"/>
                  </a:lnTo>
                  <a:lnTo>
                    <a:pt x="537489" y="5607761"/>
                  </a:lnTo>
                  <a:lnTo>
                    <a:pt x="483895" y="5627548"/>
                  </a:lnTo>
                  <a:lnTo>
                    <a:pt x="478955" y="5633339"/>
                  </a:lnTo>
                  <a:lnTo>
                    <a:pt x="477862" y="5636577"/>
                  </a:lnTo>
                  <a:lnTo>
                    <a:pt x="442785" y="5677217"/>
                  </a:lnTo>
                  <a:lnTo>
                    <a:pt x="398449" y="5689155"/>
                  </a:lnTo>
                  <a:lnTo>
                    <a:pt x="375513" y="5686158"/>
                  </a:lnTo>
                  <a:lnTo>
                    <a:pt x="354101" y="5677217"/>
                  </a:lnTo>
                  <a:lnTo>
                    <a:pt x="335597" y="5662295"/>
                  </a:lnTo>
                  <a:lnTo>
                    <a:pt x="322440" y="5642940"/>
                  </a:lnTo>
                  <a:lnTo>
                    <a:pt x="321360" y="5641352"/>
                  </a:lnTo>
                  <a:lnTo>
                    <a:pt x="316611" y="5629059"/>
                  </a:lnTo>
                  <a:lnTo>
                    <a:pt x="313004" y="5627548"/>
                  </a:lnTo>
                  <a:lnTo>
                    <a:pt x="259410" y="5607761"/>
                  </a:lnTo>
                  <a:lnTo>
                    <a:pt x="217258" y="5596026"/>
                  </a:lnTo>
                  <a:lnTo>
                    <a:pt x="209842" y="5593956"/>
                  </a:lnTo>
                  <a:lnTo>
                    <a:pt x="164680" y="5585231"/>
                  </a:lnTo>
                  <a:lnTo>
                    <a:pt x="141541" y="5582615"/>
                  </a:lnTo>
                  <a:lnTo>
                    <a:pt x="124294" y="5580672"/>
                  </a:lnTo>
                  <a:lnTo>
                    <a:pt x="89052" y="5579351"/>
                  </a:lnTo>
                  <a:lnTo>
                    <a:pt x="74345" y="5579592"/>
                  </a:lnTo>
                  <a:lnTo>
                    <a:pt x="60896" y="5580265"/>
                  </a:lnTo>
                  <a:lnTo>
                    <a:pt x="48742" y="5581243"/>
                  </a:lnTo>
                  <a:lnTo>
                    <a:pt x="37934" y="5582463"/>
                  </a:lnTo>
                  <a:lnTo>
                    <a:pt x="35483" y="5582615"/>
                  </a:lnTo>
                  <a:lnTo>
                    <a:pt x="28206" y="5581129"/>
                  </a:lnTo>
                  <a:lnTo>
                    <a:pt x="22225" y="5577065"/>
                  </a:lnTo>
                  <a:lnTo>
                    <a:pt x="18161" y="5571071"/>
                  </a:lnTo>
                  <a:lnTo>
                    <a:pt x="16662" y="5563730"/>
                  </a:lnTo>
                  <a:lnTo>
                    <a:pt x="16713" y="5562092"/>
                  </a:lnTo>
                  <a:lnTo>
                    <a:pt x="46520" y="5205476"/>
                  </a:lnTo>
                  <a:lnTo>
                    <a:pt x="65201" y="5188102"/>
                  </a:lnTo>
                  <a:lnTo>
                    <a:pt x="66090" y="5188115"/>
                  </a:lnTo>
                  <a:lnTo>
                    <a:pt x="71488" y="5188369"/>
                  </a:lnTo>
                  <a:lnTo>
                    <a:pt x="77025" y="5188826"/>
                  </a:lnTo>
                  <a:lnTo>
                    <a:pt x="86423" y="5190274"/>
                  </a:lnTo>
                  <a:lnTo>
                    <a:pt x="87261" y="5190528"/>
                  </a:lnTo>
                  <a:lnTo>
                    <a:pt x="57404" y="5544324"/>
                  </a:lnTo>
                  <a:lnTo>
                    <a:pt x="76454" y="5544312"/>
                  </a:lnTo>
                  <a:lnTo>
                    <a:pt x="135826" y="5546737"/>
                  </a:lnTo>
                  <a:lnTo>
                    <a:pt x="190817" y="5553595"/>
                  </a:lnTo>
                  <a:lnTo>
                    <a:pt x="239026" y="5563705"/>
                  </a:lnTo>
                  <a:lnTo>
                    <a:pt x="280543" y="5575947"/>
                  </a:lnTo>
                  <a:lnTo>
                    <a:pt x="333908" y="5597626"/>
                  </a:lnTo>
                  <a:lnTo>
                    <a:pt x="374154" y="5620029"/>
                  </a:lnTo>
                  <a:lnTo>
                    <a:pt x="390118" y="5631269"/>
                  </a:lnTo>
                  <a:lnTo>
                    <a:pt x="390118" y="5645683"/>
                  </a:lnTo>
                  <a:lnTo>
                    <a:pt x="398449" y="5638393"/>
                  </a:lnTo>
                  <a:lnTo>
                    <a:pt x="406781" y="5645683"/>
                  </a:lnTo>
                  <a:lnTo>
                    <a:pt x="406781" y="5631396"/>
                  </a:lnTo>
                  <a:lnTo>
                    <a:pt x="412089" y="5627319"/>
                  </a:lnTo>
                  <a:lnTo>
                    <a:pt x="465455" y="5596445"/>
                  </a:lnTo>
                  <a:lnTo>
                    <a:pt x="510628" y="5577929"/>
                  </a:lnTo>
                  <a:lnTo>
                    <a:pt x="568464" y="5561127"/>
                  </a:lnTo>
                  <a:lnTo>
                    <a:pt x="639165" y="5548922"/>
                  </a:lnTo>
                  <a:lnTo>
                    <a:pt x="722922" y="5544210"/>
                  </a:lnTo>
                  <a:lnTo>
                    <a:pt x="739495" y="5544324"/>
                  </a:lnTo>
                  <a:lnTo>
                    <a:pt x="738847" y="5536603"/>
                  </a:lnTo>
                  <a:lnTo>
                    <a:pt x="738073" y="5527535"/>
                  </a:lnTo>
                  <a:lnTo>
                    <a:pt x="721372" y="5329694"/>
                  </a:lnTo>
                  <a:lnTo>
                    <a:pt x="721372" y="5527624"/>
                  </a:lnTo>
                  <a:lnTo>
                    <a:pt x="634682" y="5532653"/>
                  </a:lnTo>
                  <a:lnTo>
                    <a:pt x="560438" y="5545899"/>
                  </a:lnTo>
                  <a:lnTo>
                    <a:pt x="500024" y="5564035"/>
                  </a:lnTo>
                  <a:lnTo>
                    <a:pt x="453237" y="5583847"/>
                  </a:lnTo>
                  <a:lnTo>
                    <a:pt x="419925" y="5602097"/>
                  </a:lnTo>
                  <a:lnTo>
                    <a:pt x="406781" y="5610936"/>
                  </a:lnTo>
                  <a:lnTo>
                    <a:pt x="406781" y="5247767"/>
                  </a:lnTo>
                  <a:lnTo>
                    <a:pt x="406781" y="5245951"/>
                  </a:lnTo>
                  <a:lnTo>
                    <a:pt x="408940" y="5243157"/>
                  </a:lnTo>
                  <a:lnTo>
                    <a:pt x="410083" y="5241671"/>
                  </a:lnTo>
                  <a:lnTo>
                    <a:pt x="440550" y="5212296"/>
                  </a:lnTo>
                  <a:lnTo>
                    <a:pt x="503059" y="5174754"/>
                  </a:lnTo>
                  <a:lnTo>
                    <a:pt x="547751" y="5158587"/>
                  </a:lnTo>
                  <a:lnTo>
                    <a:pt x="602208" y="5147208"/>
                  </a:lnTo>
                  <a:lnTo>
                    <a:pt x="667042" y="5142903"/>
                  </a:lnTo>
                  <a:lnTo>
                    <a:pt x="674154" y="5142941"/>
                  </a:lnTo>
                  <a:lnTo>
                    <a:pt x="681380" y="5143093"/>
                  </a:lnTo>
                  <a:lnTo>
                    <a:pt x="688924" y="5143335"/>
                  </a:lnTo>
                  <a:lnTo>
                    <a:pt x="721372" y="5527624"/>
                  </a:lnTo>
                  <a:lnTo>
                    <a:pt x="721372" y="5329694"/>
                  </a:lnTo>
                  <a:lnTo>
                    <a:pt x="709625" y="5190515"/>
                  </a:lnTo>
                  <a:lnTo>
                    <a:pt x="710463" y="5190274"/>
                  </a:lnTo>
                  <a:lnTo>
                    <a:pt x="719874" y="5188826"/>
                  </a:lnTo>
                  <a:lnTo>
                    <a:pt x="725411" y="5188369"/>
                  </a:lnTo>
                  <a:lnTo>
                    <a:pt x="730796" y="5188115"/>
                  </a:lnTo>
                  <a:lnTo>
                    <a:pt x="731697" y="5188102"/>
                  </a:lnTo>
                  <a:lnTo>
                    <a:pt x="738568" y="5189423"/>
                  </a:lnTo>
                  <a:lnTo>
                    <a:pt x="780186" y="5562092"/>
                  </a:lnTo>
                  <a:lnTo>
                    <a:pt x="780249" y="5563730"/>
                  </a:lnTo>
                  <a:lnTo>
                    <a:pt x="780249" y="5362791"/>
                  </a:lnTo>
                  <a:lnTo>
                    <a:pt x="766991" y="5204091"/>
                  </a:lnTo>
                  <a:lnTo>
                    <a:pt x="763409" y="5191214"/>
                  </a:lnTo>
                  <a:lnTo>
                    <a:pt x="761072" y="5188102"/>
                  </a:lnTo>
                  <a:lnTo>
                    <a:pt x="755675" y="5180863"/>
                  </a:lnTo>
                  <a:lnTo>
                    <a:pt x="744766" y="5173954"/>
                  </a:lnTo>
                  <a:lnTo>
                    <a:pt x="731697" y="5171440"/>
                  </a:lnTo>
                  <a:lnTo>
                    <a:pt x="730021" y="5171465"/>
                  </a:lnTo>
                  <a:lnTo>
                    <a:pt x="724217" y="5171757"/>
                  </a:lnTo>
                  <a:lnTo>
                    <a:pt x="718185" y="5172240"/>
                  </a:lnTo>
                  <a:lnTo>
                    <a:pt x="708215" y="5173840"/>
                  </a:lnTo>
                  <a:lnTo>
                    <a:pt x="705675" y="5143678"/>
                  </a:lnTo>
                  <a:lnTo>
                    <a:pt x="667042" y="5126228"/>
                  </a:lnTo>
                  <a:lnTo>
                    <a:pt x="597928" y="5130978"/>
                  </a:lnTo>
                  <a:lnTo>
                    <a:pt x="539851" y="5143538"/>
                  </a:lnTo>
                  <a:lnTo>
                    <a:pt x="492264" y="5161356"/>
                  </a:lnTo>
                  <a:lnTo>
                    <a:pt x="454609" y="5181828"/>
                  </a:lnTo>
                  <a:lnTo>
                    <a:pt x="406806" y="5220398"/>
                  </a:lnTo>
                  <a:lnTo>
                    <a:pt x="398449" y="5229860"/>
                  </a:lnTo>
                  <a:lnTo>
                    <a:pt x="390118" y="5220436"/>
                  </a:lnTo>
                  <a:lnTo>
                    <a:pt x="390118" y="5245874"/>
                  </a:lnTo>
                  <a:lnTo>
                    <a:pt x="390118" y="5610936"/>
                  </a:lnTo>
                  <a:lnTo>
                    <a:pt x="376974" y="5602097"/>
                  </a:lnTo>
                  <a:lnTo>
                    <a:pt x="343662" y="5583847"/>
                  </a:lnTo>
                  <a:lnTo>
                    <a:pt x="296887" y="5564035"/>
                  </a:lnTo>
                  <a:lnTo>
                    <a:pt x="236461" y="5545899"/>
                  </a:lnTo>
                  <a:lnTo>
                    <a:pt x="226949" y="5544210"/>
                  </a:lnTo>
                  <a:lnTo>
                    <a:pt x="184327" y="5536603"/>
                  </a:lnTo>
                  <a:lnTo>
                    <a:pt x="162217" y="5532653"/>
                  </a:lnTo>
                  <a:lnTo>
                    <a:pt x="75539" y="5527624"/>
                  </a:lnTo>
                  <a:lnTo>
                    <a:pt x="107950" y="5143678"/>
                  </a:lnTo>
                  <a:lnTo>
                    <a:pt x="107988" y="5143335"/>
                  </a:lnTo>
                  <a:lnTo>
                    <a:pt x="115519" y="5143093"/>
                  </a:lnTo>
                  <a:lnTo>
                    <a:pt x="122745" y="5142941"/>
                  </a:lnTo>
                  <a:lnTo>
                    <a:pt x="130378" y="5142941"/>
                  </a:lnTo>
                  <a:lnTo>
                    <a:pt x="196608" y="5147475"/>
                  </a:lnTo>
                  <a:lnTo>
                    <a:pt x="252323" y="5159514"/>
                  </a:lnTo>
                  <a:lnTo>
                    <a:pt x="297662" y="5176494"/>
                  </a:lnTo>
                  <a:lnTo>
                    <a:pt x="333324" y="5195875"/>
                  </a:lnTo>
                  <a:lnTo>
                    <a:pt x="370039" y="5224069"/>
                  </a:lnTo>
                  <a:lnTo>
                    <a:pt x="390118" y="5245874"/>
                  </a:lnTo>
                  <a:lnTo>
                    <a:pt x="390118" y="5220436"/>
                  </a:lnTo>
                  <a:lnTo>
                    <a:pt x="342290" y="5181828"/>
                  </a:lnTo>
                  <a:lnTo>
                    <a:pt x="304634" y="5161356"/>
                  </a:lnTo>
                  <a:lnTo>
                    <a:pt x="257048" y="5143538"/>
                  </a:lnTo>
                  <a:lnTo>
                    <a:pt x="254063" y="5142903"/>
                  </a:lnTo>
                  <a:lnTo>
                    <a:pt x="198970" y="5130978"/>
                  </a:lnTo>
                  <a:lnTo>
                    <a:pt x="129857" y="5126228"/>
                  </a:lnTo>
                  <a:lnTo>
                    <a:pt x="122516" y="5126279"/>
                  </a:lnTo>
                  <a:lnTo>
                    <a:pt x="115074" y="5126431"/>
                  </a:lnTo>
                  <a:lnTo>
                    <a:pt x="107518" y="5126672"/>
                  </a:lnTo>
                  <a:lnTo>
                    <a:pt x="92608" y="5127422"/>
                  </a:lnTo>
                  <a:lnTo>
                    <a:pt x="91986" y="5134661"/>
                  </a:lnTo>
                  <a:lnTo>
                    <a:pt x="88671" y="5173840"/>
                  </a:lnTo>
                  <a:lnTo>
                    <a:pt x="78701" y="5172240"/>
                  </a:lnTo>
                  <a:lnTo>
                    <a:pt x="72682" y="5171757"/>
                  </a:lnTo>
                  <a:lnTo>
                    <a:pt x="66878" y="5171465"/>
                  </a:lnTo>
                  <a:lnTo>
                    <a:pt x="65201" y="5171440"/>
                  </a:lnTo>
                  <a:lnTo>
                    <a:pt x="52133" y="5173954"/>
                  </a:lnTo>
                  <a:lnTo>
                    <a:pt x="114" y="5560707"/>
                  </a:lnTo>
                  <a:lnTo>
                    <a:pt x="0" y="5563730"/>
                  </a:lnTo>
                  <a:lnTo>
                    <a:pt x="2806" y="5577586"/>
                  </a:lnTo>
                  <a:lnTo>
                    <a:pt x="10426" y="5588876"/>
                  </a:lnTo>
                  <a:lnTo>
                    <a:pt x="21704" y="5596483"/>
                  </a:lnTo>
                  <a:lnTo>
                    <a:pt x="35483" y="5599277"/>
                  </a:lnTo>
                  <a:lnTo>
                    <a:pt x="36995" y="5599277"/>
                  </a:lnTo>
                  <a:lnTo>
                    <a:pt x="38506" y="5599188"/>
                  </a:lnTo>
                  <a:lnTo>
                    <a:pt x="40043" y="5598985"/>
                  </a:lnTo>
                  <a:lnTo>
                    <a:pt x="50355" y="5597830"/>
                  </a:lnTo>
                  <a:lnTo>
                    <a:pt x="61976" y="5596890"/>
                  </a:lnTo>
                  <a:lnTo>
                    <a:pt x="74891" y="5596255"/>
                  </a:lnTo>
                  <a:lnTo>
                    <a:pt x="89052" y="5596026"/>
                  </a:lnTo>
                  <a:lnTo>
                    <a:pt x="132384" y="5598071"/>
                  </a:lnTo>
                  <a:lnTo>
                    <a:pt x="183540" y="5605386"/>
                  </a:lnTo>
                  <a:lnTo>
                    <a:pt x="241833" y="5619750"/>
                  </a:lnTo>
                  <a:lnTo>
                    <a:pt x="303098" y="5641695"/>
                  </a:lnTo>
                  <a:lnTo>
                    <a:pt x="303276" y="5642267"/>
                  </a:lnTo>
                  <a:lnTo>
                    <a:pt x="306362" y="5648630"/>
                  </a:lnTo>
                  <a:lnTo>
                    <a:pt x="323392" y="5673636"/>
                  </a:lnTo>
                  <a:lnTo>
                    <a:pt x="345605" y="5691530"/>
                  </a:lnTo>
                  <a:lnTo>
                    <a:pt x="371221" y="5702274"/>
                  </a:lnTo>
                  <a:lnTo>
                    <a:pt x="398449" y="5705830"/>
                  </a:lnTo>
                  <a:lnTo>
                    <a:pt x="425678" y="5702274"/>
                  </a:lnTo>
                  <a:lnTo>
                    <a:pt x="451294" y="5691530"/>
                  </a:lnTo>
                  <a:lnTo>
                    <a:pt x="454228" y="5689155"/>
                  </a:lnTo>
                  <a:lnTo>
                    <a:pt x="473506" y="5673636"/>
                  </a:lnTo>
                  <a:lnTo>
                    <a:pt x="490537" y="5648630"/>
                  </a:lnTo>
                  <a:lnTo>
                    <a:pt x="493293" y="5642940"/>
                  </a:lnTo>
                  <a:lnTo>
                    <a:pt x="493623" y="5642267"/>
                  </a:lnTo>
                  <a:lnTo>
                    <a:pt x="493801" y="5641695"/>
                  </a:lnTo>
                  <a:lnTo>
                    <a:pt x="495058" y="5637720"/>
                  </a:lnTo>
                  <a:lnTo>
                    <a:pt x="493814" y="5641683"/>
                  </a:lnTo>
                  <a:lnTo>
                    <a:pt x="511784" y="5635244"/>
                  </a:lnTo>
                  <a:lnTo>
                    <a:pt x="555066" y="5619750"/>
                  </a:lnTo>
                  <a:lnTo>
                    <a:pt x="613371" y="5605386"/>
                  </a:lnTo>
                  <a:lnTo>
                    <a:pt x="664527" y="5598071"/>
                  </a:lnTo>
                  <a:lnTo>
                    <a:pt x="707847" y="5596026"/>
                  </a:lnTo>
                  <a:lnTo>
                    <a:pt x="722007" y="5596255"/>
                  </a:lnTo>
                  <a:lnTo>
                    <a:pt x="734923" y="5596890"/>
                  </a:lnTo>
                  <a:lnTo>
                    <a:pt x="746544" y="5597830"/>
                  </a:lnTo>
                  <a:lnTo>
                    <a:pt x="756843" y="5598985"/>
                  </a:lnTo>
                  <a:lnTo>
                    <a:pt x="758380" y="5599188"/>
                  </a:lnTo>
                  <a:lnTo>
                    <a:pt x="759917" y="5599277"/>
                  </a:lnTo>
                  <a:lnTo>
                    <a:pt x="761415" y="5599277"/>
                  </a:lnTo>
                  <a:lnTo>
                    <a:pt x="775195" y="5596483"/>
                  </a:lnTo>
                  <a:lnTo>
                    <a:pt x="775881" y="5596026"/>
                  </a:lnTo>
                  <a:lnTo>
                    <a:pt x="786472" y="5588876"/>
                  </a:lnTo>
                  <a:lnTo>
                    <a:pt x="790702" y="5582615"/>
                  </a:lnTo>
                  <a:lnTo>
                    <a:pt x="794105" y="5577586"/>
                  </a:lnTo>
                  <a:lnTo>
                    <a:pt x="796912" y="5563730"/>
                  </a:lnTo>
                  <a:close/>
                </a:path>
                <a:path extrusionOk="0" h="5706109" w="1351280">
                  <a:moveTo>
                    <a:pt x="854837" y="49047"/>
                  </a:moveTo>
                  <a:lnTo>
                    <a:pt x="841832" y="13296"/>
                  </a:lnTo>
                  <a:lnTo>
                    <a:pt x="826160" y="19011"/>
                  </a:lnTo>
                  <a:lnTo>
                    <a:pt x="839177" y="54749"/>
                  </a:lnTo>
                  <a:lnTo>
                    <a:pt x="854837" y="49047"/>
                  </a:lnTo>
                  <a:close/>
                </a:path>
                <a:path extrusionOk="0" h="5706109" w="1351280">
                  <a:moveTo>
                    <a:pt x="925347" y="0"/>
                  </a:moveTo>
                  <a:lnTo>
                    <a:pt x="908697" y="0"/>
                  </a:lnTo>
                  <a:lnTo>
                    <a:pt x="908697" y="38036"/>
                  </a:lnTo>
                  <a:lnTo>
                    <a:pt x="925347" y="38036"/>
                  </a:lnTo>
                  <a:lnTo>
                    <a:pt x="925347" y="0"/>
                  </a:lnTo>
                  <a:close/>
                </a:path>
                <a:path extrusionOk="0" h="5706109" w="1351280">
                  <a:moveTo>
                    <a:pt x="1007884" y="18999"/>
                  </a:moveTo>
                  <a:lnTo>
                    <a:pt x="992212" y="13309"/>
                  </a:lnTo>
                  <a:lnTo>
                    <a:pt x="979208" y="49047"/>
                  </a:lnTo>
                  <a:lnTo>
                    <a:pt x="994867" y="54749"/>
                  </a:lnTo>
                  <a:lnTo>
                    <a:pt x="1007884" y="18999"/>
                  </a:lnTo>
                  <a:close/>
                </a:path>
                <a:path extrusionOk="0" h="5706109" w="1351280">
                  <a:moveTo>
                    <a:pt x="1057706" y="242633"/>
                  </a:moveTo>
                  <a:lnTo>
                    <a:pt x="1054785" y="213741"/>
                  </a:lnTo>
                  <a:lnTo>
                    <a:pt x="1046162" y="186512"/>
                  </a:lnTo>
                  <a:lnTo>
                    <a:pt x="1045006" y="184467"/>
                  </a:lnTo>
                  <a:lnTo>
                    <a:pt x="1045006" y="289331"/>
                  </a:lnTo>
                  <a:lnTo>
                    <a:pt x="1043673" y="284175"/>
                  </a:lnTo>
                  <a:lnTo>
                    <a:pt x="1043724" y="284340"/>
                  </a:lnTo>
                  <a:lnTo>
                    <a:pt x="1045006" y="289331"/>
                  </a:lnTo>
                  <a:lnTo>
                    <a:pt x="1045006" y="184467"/>
                  </a:lnTo>
                  <a:lnTo>
                    <a:pt x="1041044" y="177444"/>
                  </a:lnTo>
                  <a:lnTo>
                    <a:pt x="1041044" y="242633"/>
                  </a:lnTo>
                  <a:lnTo>
                    <a:pt x="1040371" y="255714"/>
                  </a:lnTo>
                  <a:lnTo>
                    <a:pt x="1038352" y="268490"/>
                  </a:lnTo>
                  <a:lnTo>
                    <a:pt x="1038161" y="269214"/>
                  </a:lnTo>
                  <a:lnTo>
                    <a:pt x="1028941" y="246113"/>
                  </a:lnTo>
                  <a:lnTo>
                    <a:pt x="1009916" y="215633"/>
                  </a:lnTo>
                  <a:lnTo>
                    <a:pt x="985113" y="189903"/>
                  </a:lnTo>
                  <a:lnTo>
                    <a:pt x="963218" y="176326"/>
                  </a:lnTo>
                  <a:lnTo>
                    <a:pt x="954519" y="170929"/>
                  </a:lnTo>
                  <a:lnTo>
                    <a:pt x="941247" y="165925"/>
                  </a:lnTo>
                  <a:lnTo>
                    <a:pt x="927481" y="162394"/>
                  </a:lnTo>
                  <a:lnTo>
                    <a:pt x="913650" y="160337"/>
                  </a:lnTo>
                  <a:lnTo>
                    <a:pt x="899591" y="159651"/>
                  </a:lnTo>
                  <a:lnTo>
                    <a:pt x="885240" y="160350"/>
                  </a:lnTo>
                  <a:lnTo>
                    <a:pt x="843495" y="170383"/>
                  </a:lnTo>
                  <a:lnTo>
                    <a:pt x="805408" y="191731"/>
                  </a:lnTo>
                  <a:lnTo>
                    <a:pt x="809053" y="181749"/>
                  </a:lnTo>
                  <a:lnTo>
                    <a:pt x="834263" y="150444"/>
                  </a:lnTo>
                  <a:lnTo>
                    <a:pt x="868146" y="128663"/>
                  </a:lnTo>
                  <a:lnTo>
                    <a:pt x="908126" y="118910"/>
                  </a:lnTo>
                  <a:lnTo>
                    <a:pt x="914107" y="118618"/>
                  </a:lnTo>
                  <a:lnTo>
                    <a:pt x="917079" y="118618"/>
                  </a:lnTo>
                  <a:lnTo>
                    <a:pt x="962494" y="127152"/>
                  </a:lnTo>
                  <a:lnTo>
                    <a:pt x="1001623" y="151955"/>
                  </a:lnTo>
                  <a:lnTo>
                    <a:pt x="1030884" y="193154"/>
                  </a:lnTo>
                  <a:lnTo>
                    <a:pt x="1041044" y="242633"/>
                  </a:lnTo>
                  <a:lnTo>
                    <a:pt x="1041044" y="177444"/>
                  </a:lnTo>
                  <a:lnTo>
                    <a:pt x="1032129" y="161632"/>
                  </a:lnTo>
                  <a:lnTo>
                    <a:pt x="1013002" y="139763"/>
                  </a:lnTo>
                  <a:lnTo>
                    <a:pt x="991946" y="123494"/>
                  </a:lnTo>
                  <a:lnTo>
                    <a:pt x="982319" y="118618"/>
                  </a:lnTo>
                  <a:lnTo>
                    <a:pt x="968590" y="111645"/>
                  </a:lnTo>
                  <a:lnTo>
                    <a:pt x="943457" y="104406"/>
                  </a:lnTo>
                  <a:lnTo>
                    <a:pt x="917079" y="101955"/>
                  </a:lnTo>
                  <a:lnTo>
                    <a:pt x="913726" y="101955"/>
                  </a:lnTo>
                  <a:lnTo>
                    <a:pt x="861529" y="113372"/>
                  </a:lnTo>
                  <a:lnTo>
                    <a:pt x="823125" y="138049"/>
                  </a:lnTo>
                  <a:lnTo>
                    <a:pt x="794562" y="173532"/>
                  </a:lnTo>
                  <a:lnTo>
                    <a:pt x="778675" y="217017"/>
                  </a:lnTo>
                  <a:lnTo>
                    <a:pt x="773760" y="243776"/>
                  </a:lnTo>
                  <a:lnTo>
                    <a:pt x="792810" y="224370"/>
                  </a:lnTo>
                  <a:lnTo>
                    <a:pt x="797483" y="220027"/>
                  </a:lnTo>
                  <a:lnTo>
                    <a:pt x="834034" y="193090"/>
                  </a:lnTo>
                  <a:lnTo>
                    <a:pt x="874280" y="178752"/>
                  </a:lnTo>
                  <a:lnTo>
                    <a:pt x="899591" y="176326"/>
                  </a:lnTo>
                  <a:lnTo>
                    <a:pt x="912126" y="176949"/>
                  </a:lnTo>
                  <a:lnTo>
                    <a:pt x="974547" y="202768"/>
                  </a:lnTo>
                  <a:lnTo>
                    <a:pt x="1014044" y="253568"/>
                  </a:lnTo>
                  <a:lnTo>
                    <a:pt x="1028839" y="293395"/>
                  </a:lnTo>
                  <a:lnTo>
                    <a:pt x="1035723" y="322084"/>
                  </a:lnTo>
                  <a:lnTo>
                    <a:pt x="1045692" y="299580"/>
                  </a:lnTo>
                  <a:lnTo>
                    <a:pt x="1046988" y="296214"/>
                  </a:lnTo>
                  <a:lnTo>
                    <a:pt x="1050886" y="286016"/>
                  </a:lnTo>
                  <a:lnTo>
                    <a:pt x="1054646" y="271945"/>
                  </a:lnTo>
                  <a:lnTo>
                    <a:pt x="1056944" y="257454"/>
                  </a:lnTo>
                  <a:lnTo>
                    <a:pt x="1057706" y="242633"/>
                  </a:lnTo>
                  <a:close/>
                </a:path>
                <a:path extrusionOk="0" h="5706109" w="1351280">
                  <a:moveTo>
                    <a:pt x="1078928" y="65087"/>
                  </a:moveTo>
                  <a:lnTo>
                    <a:pt x="1066165" y="54368"/>
                  </a:lnTo>
                  <a:lnTo>
                    <a:pt x="1041717" y="83515"/>
                  </a:lnTo>
                  <a:lnTo>
                    <a:pt x="1054481" y="94221"/>
                  </a:lnTo>
                  <a:lnTo>
                    <a:pt x="1078928" y="65087"/>
                  </a:lnTo>
                  <a:close/>
                </a:path>
                <a:path extrusionOk="0" h="5706109" w="1351280">
                  <a:moveTo>
                    <a:pt x="1129931" y="132689"/>
                  </a:moveTo>
                  <a:lnTo>
                    <a:pt x="1121600" y="118249"/>
                  </a:lnTo>
                  <a:lnTo>
                    <a:pt x="1088656" y="137274"/>
                  </a:lnTo>
                  <a:lnTo>
                    <a:pt x="1096987" y="151701"/>
                  </a:lnTo>
                  <a:lnTo>
                    <a:pt x="1129931" y="132689"/>
                  </a:lnTo>
                  <a:close/>
                </a:path>
                <a:path extrusionOk="0" h="5706109" w="1351280">
                  <a:moveTo>
                    <a:pt x="1350657" y="361950"/>
                  </a:moveTo>
                  <a:lnTo>
                    <a:pt x="1333995" y="361950"/>
                  </a:lnTo>
                  <a:lnTo>
                    <a:pt x="1333995" y="391160"/>
                  </a:lnTo>
                  <a:lnTo>
                    <a:pt x="1332915" y="419811"/>
                  </a:lnTo>
                  <a:lnTo>
                    <a:pt x="1323848" y="476135"/>
                  </a:lnTo>
                  <a:lnTo>
                    <a:pt x="1293075" y="549694"/>
                  </a:lnTo>
                  <a:lnTo>
                    <a:pt x="1265821" y="580491"/>
                  </a:lnTo>
                  <a:lnTo>
                    <a:pt x="1207223" y="602996"/>
                  </a:lnTo>
                  <a:lnTo>
                    <a:pt x="1193774" y="601814"/>
                  </a:lnTo>
                  <a:lnTo>
                    <a:pt x="1150924" y="576300"/>
                  </a:lnTo>
                  <a:lnTo>
                    <a:pt x="1137285" y="539280"/>
                  </a:lnTo>
                  <a:lnTo>
                    <a:pt x="1137119" y="534441"/>
                  </a:lnTo>
                  <a:lnTo>
                    <a:pt x="1138301" y="522058"/>
                  </a:lnTo>
                  <a:lnTo>
                    <a:pt x="1161008" y="487083"/>
                  </a:lnTo>
                  <a:lnTo>
                    <a:pt x="1200937" y="480555"/>
                  </a:lnTo>
                  <a:lnTo>
                    <a:pt x="1228458" y="510197"/>
                  </a:lnTo>
                  <a:lnTo>
                    <a:pt x="1234198" y="552157"/>
                  </a:lnTo>
                  <a:lnTo>
                    <a:pt x="1232865" y="564718"/>
                  </a:lnTo>
                  <a:lnTo>
                    <a:pt x="1249362" y="567080"/>
                  </a:lnTo>
                  <a:lnTo>
                    <a:pt x="1250365" y="560006"/>
                  </a:lnTo>
                  <a:lnTo>
                    <a:pt x="1250873" y="552945"/>
                  </a:lnTo>
                  <a:lnTo>
                    <a:pt x="1250873" y="546011"/>
                  </a:lnTo>
                  <a:lnTo>
                    <a:pt x="1244104" y="504520"/>
                  </a:lnTo>
                  <a:lnTo>
                    <a:pt x="1214907" y="468464"/>
                  </a:lnTo>
                  <a:lnTo>
                    <a:pt x="1187970" y="461822"/>
                  </a:lnTo>
                  <a:lnTo>
                    <a:pt x="1175270" y="463169"/>
                  </a:lnTo>
                  <a:lnTo>
                    <a:pt x="1141450" y="481761"/>
                  </a:lnTo>
                  <a:lnTo>
                    <a:pt x="1121943" y="518845"/>
                  </a:lnTo>
                  <a:lnTo>
                    <a:pt x="1120457" y="534441"/>
                  </a:lnTo>
                  <a:lnTo>
                    <a:pt x="1120660" y="540423"/>
                  </a:lnTo>
                  <a:lnTo>
                    <a:pt x="1137704" y="586447"/>
                  </a:lnTo>
                  <a:lnTo>
                    <a:pt x="1175372" y="614019"/>
                  </a:lnTo>
                  <a:lnTo>
                    <a:pt x="1207223" y="619658"/>
                  </a:lnTo>
                  <a:lnTo>
                    <a:pt x="1210081" y="619137"/>
                  </a:lnTo>
                  <a:lnTo>
                    <a:pt x="1205433" y="624344"/>
                  </a:lnTo>
                  <a:lnTo>
                    <a:pt x="1151140" y="661238"/>
                  </a:lnTo>
                  <a:lnTo>
                    <a:pt x="1085392" y="680516"/>
                  </a:lnTo>
                  <a:lnTo>
                    <a:pt x="1049477" y="683069"/>
                  </a:lnTo>
                  <a:lnTo>
                    <a:pt x="1039444" y="682866"/>
                  </a:lnTo>
                  <a:lnTo>
                    <a:pt x="986409" y="674217"/>
                  </a:lnTo>
                  <a:lnTo>
                    <a:pt x="948283" y="650519"/>
                  </a:lnTo>
                  <a:lnTo>
                    <a:pt x="925144" y="614121"/>
                  </a:lnTo>
                  <a:lnTo>
                    <a:pt x="908913" y="617893"/>
                  </a:lnTo>
                  <a:lnTo>
                    <a:pt x="936688" y="662482"/>
                  </a:lnTo>
                  <a:lnTo>
                    <a:pt x="980694" y="689864"/>
                  </a:lnTo>
                  <a:lnTo>
                    <a:pt x="1028014" y="698906"/>
                  </a:lnTo>
                  <a:lnTo>
                    <a:pt x="1049477" y="699731"/>
                  </a:lnTo>
                  <a:lnTo>
                    <a:pt x="1087767" y="697014"/>
                  </a:lnTo>
                  <a:lnTo>
                    <a:pt x="1158087" y="676389"/>
                  </a:lnTo>
                  <a:lnTo>
                    <a:pt x="1198600" y="652640"/>
                  </a:lnTo>
                  <a:lnTo>
                    <a:pt x="1228394" y="623087"/>
                  </a:lnTo>
                  <a:lnTo>
                    <a:pt x="1233678" y="614832"/>
                  </a:lnTo>
                  <a:lnTo>
                    <a:pt x="1242187" y="613270"/>
                  </a:lnTo>
                  <a:lnTo>
                    <a:pt x="1276362" y="593356"/>
                  </a:lnTo>
                  <a:lnTo>
                    <a:pt x="1306995" y="558914"/>
                  </a:lnTo>
                  <a:lnTo>
                    <a:pt x="1331366" y="508965"/>
                  </a:lnTo>
                  <a:lnTo>
                    <a:pt x="1346022" y="450837"/>
                  </a:lnTo>
                  <a:lnTo>
                    <a:pt x="1350657" y="391160"/>
                  </a:lnTo>
                  <a:lnTo>
                    <a:pt x="1350657" y="36195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6" name="Google Shape;156;p1"/>
            <p:cNvPicPr preferRelativeResize="0"/>
            <p:nvPr/>
          </p:nvPicPr>
          <p:blipFill rotWithShape="1">
            <a:blip r:embed="rId33">
              <a:alphaModFix/>
            </a:blip>
            <a:srcRect b="0" l="0" r="0" t="0"/>
            <a:stretch/>
          </p:blipFill>
          <p:spPr>
            <a:xfrm>
              <a:off x="15520967" y="10381429"/>
              <a:ext cx="237228" cy="1138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Google Shape;157;p1"/>
            <p:cNvSpPr/>
            <p:nvPr/>
          </p:nvSpPr>
          <p:spPr>
            <a:xfrm>
              <a:off x="15551602" y="1837987"/>
              <a:ext cx="494665" cy="589280"/>
            </a:xfrm>
            <a:custGeom>
              <a:rect b="b" l="l" r="r" t="t"/>
              <a:pathLst>
                <a:path extrusionOk="0" h="589280" w="494665">
                  <a:moveTo>
                    <a:pt x="173268" y="487680"/>
                  </a:moveTo>
                  <a:lnTo>
                    <a:pt x="133158" y="487680"/>
                  </a:lnTo>
                  <a:lnTo>
                    <a:pt x="147288" y="490220"/>
                  </a:lnTo>
                  <a:lnTo>
                    <a:pt x="159462" y="496570"/>
                  </a:lnTo>
                  <a:lnTo>
                    <a:pt x="175575" y="533400"/>
                  </a:lnTo>
                  <a:lnTo>
                    <a:pt x="178486" y="589280"/>
                  </a:lnTo>
                  <a:lnTo>
                    <a:pt x="195156" y="589280"/>
                  </a:lnTo>
                  <a:lnTo>
                    <a:pt x="193737" y="548640"/>
                  </a:lnTo>
                  <a:lnTo>
                    <a:pt x="182911" y="499110"/>
                  </a:lnTo>
                  <a:lnTo>
                    <a:pt x="173268" y="487680"/>
                  </a:lnTo>
                  <a:close/>
                </a:path>
                <a:path extrusionOk="0" h="589280" w="494665">
                  <a:moveTo>
                    <a:pt x="386865" y="35560"/>
                  </a:moveTo>
                  <a:lnTo>
                    <a:pt x="371014" y="35560"/>
                  </a:lnTo>
                  <a:lnTo>
                    <a:pt x="367182" y="43180"/>
                  </a:lnTo>
                  <a:lnTo>
                    <a:pt x="421570" y="81280"/>
                  </a:lnTo>
                  <a:lnTo>
                    <a:pt x="455399" y="125730"/>
                  </a:lnTo>
                  <a:lnTo>
                    <a:pt x="472875" y="171450"/>
                  </a:lnTo>
                  <a:lnTo>
                    <a:pt x="477880" y="217170"/>
                  </a:lnTo>
                  <a:lnTo>
                    <a:pt x="476912" y="237490"/>
                  </a:lnTo>
                  <a:lnTo>
                    <a:pt x="470456" y="275590"/>
                  </a:lnTo>
                  <a:lnTo>
                    <a:pt x="453238" y="320040"/>
                  </a:lnTo>
                  <a:lnTo>
                    <a:pt x="435693" y="346710"/>
                  </a:lnTo>
                  <a:lnTo>
                    <a:pt x="415547" y="381000"/>
                  </a:lnTo>
                  <a:lnTo>
                    <a:pt x="405072" y="412750"/>
                  </a:lnTo>
                  <a:lnTo>
                    <a:pt x="401094" y="436880"/>
                  </a:lnTo>
                  <a:lnTo>
                    <a:pt x="400438" y="448310"/>
                  </a:lnTo>
                  <a:lnTo>
                    <a:pt x="400448" y="589280"/>
                  </a:lnTo>
                  <a:lnTo>
                    <a:pt x="417107" y="589280"/>
                  </a:lnTo>
                  <a:lnTo>
                    <a:pt x="417107" y="448310"/>
                  </a:lnTo>
                  <a:lnTo>
                    <a:pt x="417673" y="438150"/>
                  </a:lnTo>
                  <a:lnTo>
                    <a:pt x="421323" y="416560"/>
                  </a:lnTo>
                  <a:lnTo>
                    <a:pt x="430817" y="387350"/>
                  </a:lnTo>
                  <a:lnTo>
                    <a:pt x="448918" y="356870"/>
                  </a:lnTo>
                  <a:lnTo>
                    <a:pt x="458866" y="342900"/>
                  </a:lnTo>
                  <a:lnTo>
                    <a:pt x="467803" y="327660"/>
                  </a:lnTo>
                  <a:lnTo>
                    <a:pt x="486615" y="279400"/>
                  </a:lnTo>
                  <a:lnTo>
                    <a:pt x="493507" y="238760"/>
                  </a:lnTo>
                  <a:lnTo>
                    <a:pt x="494550" y="217170"/>
                  </a:lnTo>
                  <a:lnTo>
                    <a:pt x="493277" y="193040"/>
                  </a:lnTo>
                  <a:lnTo>
                    <a:pt x="481519" y="142240"/>
                  </a:lnTo>
                  <a:lnTo>
                    <a:pt x="454005" y="92710"/>
                  </a:lnTo>
                  <a:lnTo>
                    <a:pt x="406912" y="48260"/>
                  </a:lnTo>
                  <a:lnTo>
                    <a:pt x="386865" y="35560"/>
                  </a:lnTo>
                  <a:close/>
                </a:path>
                <a:path extrusionOk="0" h="589280" w="494665">
                  <a:moveTo>
                    <a:pt x="48248" y="419849"/>
                  </a:moveTo>
                  <a:lnTo>
                    <a:pt x="47642" y="422910"/>
                  </a:lnTo>
                  <a:lnTo>
                    <a:pt x="46406" y="430530"/>
                  </a:lnTo>
                  <a:lnTo>
                    <a:pt x="46406" y="439420"/>
                  </a:lnTo>
                  <a:lnTo>
                    <a:pt x="60708" y="480060"/>
                  </a:lnTo>
                  <a:lnTo>
                    <a:pt x="91054" y="491490"/>
                  </a:lnTo>
                  <a:lnTo>
                    <a:pt x="92468" y="491490"/>
                  </a:lnTo>
                  <a:lnTo>
                    <a:pt x="129085" y="487680"/>
                  </a:lnTo>
                  <a:lnTo>
                    <a:pt x="173268" y="487680"/>
                  </a:lnTo>
                  <a:lnTo>
                    <a:pt x="170053" y="483870"/>
                  </a:lnTo>
                  <a:lnTo>
                    <a:pt x="167917" y="482600"/>
                  </a:lnTo>
                  <a:lnTo>
                    <a:pt x="91997" y="482600"/>
                  </a:lnTo>
                  <a:lnTo>
                    <a:pt x="91190" y="473710"/>
                  </a:lnTo>
                  <a:lnTo>
                    <a:pt x="78133" y="473710"/>
                  </a:lnTo>
                  <a:lnTo>
                    <a:pt x="72678" y="469900"/>
                  </a:lnTo>
                  <a:lnTo>
                    <a:pt x="68626" y="463550"/>
                  </a:lnTo>
                  <a:lnTo>
                    <a:pt x="64647" y="458470"/>
                  </a:lnTo>
                  <a:lnTo>
                    <a:pt x="63024" y="448310"/>
                  </a:lnTo>
                  <a:lnTo>
                    <a:pt x="63066" y="433070"/>
                  </a:lnTo>
                  <a:lnTo>
                    <a:pt x="64134" y="425450"/>
                  </a:lnTo>
                  <a:lnTo>
                    <a:pt x="65003" y="420370"/>
                  </a:lnTo>
                  <a:lnTo>
                    <a:pt x="50299" y="420366"/>
                  </a:lnTo>
                  <a:lnTo>
                    <a:pt x="48248" y="419849"/>
                  </a:lnTo>
                  <a:close/>
                </a:path>
                <a:path extrusionOk="0" h="589280" w="494665">
                  <a:moveTo>
                    <a:pt x="133158" y="469900"/>
                  </a:moveTo>
                  <a:lnTo>
                    <a:pt x="129367" y="469900"/>
                  </a:lnTo>
                  <a:lnTo>
                    <a:pt x="91190" y="473710"/>
                  </a:lnTo>
                  <a:lnTo>
                    <a:pt x="91997" y="482600"/>
                  </a:lnTo>
                  <a:lnTo>
                    <a:pt x="91861" y="473710"/>
                  </a:lnTo>
                  <a:lnTo>
                    <a:pt x="152965" y="473710"/>
                  </a:lnTo>
                  <a:lnTo>
                    <a:pt x="133158" y="469900"/>
                  </a:lnTo>
                  <a:close/>
                </a:path>
                <a:path extrusionOk="0" h="589280" w="494665">
                  <a:moveTo>
                    <a:pt x="152965" y="473710"/>
                  </a:moveTo>
                  <a:lnTo>
                    <a:pt x="91861" y="473710"/>
                  </a:lnTo>
                  <a:lnTo>
                    <a:pt x="91997" y="482600"/>
                  </a:lnTo>
                  <a:lnTo>
                    <a:pt x="167917" y="482600"/>
                  </a:lnTo>
                  <a:lnTo>
                    <a:pt x="152965" y="473710"/>
                  </a:lnTo>
                  <a:close/>
                </a:path>
                <a:path extrusionOk="0" h="589280" w="494665">
                  <a:moveTo>
                    <a:pt x="50302" y="420367"/>
                  </a:moveTo>
                  <a:close/>
                </a:path>
                <a:path extrusionOk="0" h="589280" w="494665">
                  <a:moveTo>
                    <a:pt x="65254" y="417830"/>
                  </a:moveTo>
                  <a:lnTo>
                    <a:pt x="51056" y="417830"/>
                  </a:lnTo>
                  <a:lnTo>
                    <a:pt x="50312" y="420370"/>
                  </a:lnTo>
                  <a:lnTo>
                    <a:pt x="65003" y="420370"/>
                  </a:lnTo>
                  <a:lnTo>
                    <a:pt x="65254" y="417830"/>
                  </a:lnTo>
                  <a:close/>
                </a:path>
                <a:path extrusionOk="0" h="589280" w="494665">
                  <a:moveTo>
                    <a:pt x="51056" y="417830"/>
                  </a:moveTo>
                  <a:lnTo>
                    <a:pt x="48647" y="417830"/>
                  </a:lnTo>
                  <a:lnTo>
                    <a:pt x="50302" y="420367"/>
                  </a:lnTo>
                  <a:lnTo>
                    <a:pt x="51056" y="417830"/>
                  </a:lnTo>
                  <a:close/>
                </a:path>
                <a:path extrusionOk="0" h="589280" w="494665">
                  <a:moveTo>
                    <a:pt x="48635" y="417890"/>
                  </a:moveTo>
                  <a:lnTo>
                    <a:pt x="48248" y="419849"/>
                  </a:lnTo>
                  <a:lnTo>
                    <a:pt x="50299" y="420366"/>
                  </a:lnTo>
                  <a:lnTo>
                    <a:pt x="48635" y="417890"/>
                  </a:lnTo>
                  <a:close/>
                </a:path>
                <a:path extrusionOk="0" h="589280" w="494665">
                  <a:moveTo>
                    <a:pt x="35666" y="393218"/>
                  </a:moveTo>
                  <a:lnTo>
                    <a:pt x="35360" y="393700"/>
                  </a:lnTo>
                  <a:lnTo>
                    <a:pt x="33663" y="397510"/>
                  </a:lnTo>
                  <a:lnTo>
                    <a:pt x="33548" y="406400"/>
                  </a:lnTo>
                  <a:lnTo>
                    <a:pt x="35046" y="410210"/>
                  </a:lnTo>
                  <a:lnTo>
                    <a:pt x="38124" y="414020"/>
                  </a:lnTo>
                  <a:lnTo>
                    <a:pt x="41192" y="416560"/>
                  </a:lnTo>
                  <a:lnTo>
                    <a:pt x="45276" y="419100"/>
                  </a:lnTo>
                  <a:lnTo>
                    <a:pt x="48248" y="419849"/>
                  </a:lnTo>
                  <a:lnTo>
                    <a:pt x="48635" y="417890"/>
                  </a:lnTo>
                  <a:lnTo>
                    <a:pt x="65254" y="417830"/>
                  </a:lnTo>
                  <a:lnTo>
                    <a:pt x="65233" y="411480"/>
                  </a:lnTo>
                  <a:lnTo>
                    <a:pt x="60877" y="406400"/>
                  </a:lnTo>
                  <a:lnTo>
                    <a:pt x="51883" y="403860"/>
                  </a:lnTo>
                  <a:lnTo>
                    <a:pt x="50605" y="402590"/>
                  </a:lnTo>
                  <a:lnTo>
                    <a:pt x="50281" y="402590"/>
                  </a:lnTo>
                  <a:lnTo>
                    <a:pt x="51380" y="400050"/>
                  </a:lnTo>
                  <a:lnTo>
                    <a:pt x="52658" y="397510"/>
                  </a:lnTo>
                  <a:lnTo>
                    <a:pt x="53317" y="394970"/>
                  </a:lnTo>
                  <a:lnTo>
                    <a:pt x="37904" y="394970"/>
                  </a:lnTo>
                  <a:lnTo>
                    <a:pt x="35666" y="393218"/>
                  </a:lnTo>
                  <a:close/>
                </a:path>
                <a:path extrusionOk="0" h="589280" w="494665">
                  <a:moveTo>
                    <a:pt x="48647" y="417830"/>
                  </a:move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5666" y="393218"/>
                  </a:lnTo>
                  <a:lnTo>
                    <a:pt x="37904" y="394970"/>
                  </a:lnTo>
                  <a:lnTo>
                    <a:pt x="3664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6648" y="392430"/>
                  </a:lnTo>
                  <a:lnTo>
                    <a:pt x="37904" y="394970"/>
                  </a:lnTo>
                  <a:lnTo>
                    <a:pt x="3909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53312" y="391160"/>
                  </a:moveTo>
                  <a:lnTo>
                    <a:pt x="36972" y="391160"/>
                  </a:lnTo>
                  <a:lnTo>
                    <a:pt x="39119" y="392430"/>
                  </a:lnTo>
                  <a:lnTo>
                    <a:pt x="37904" y="394970"/>
                  </a:lnTo>
                  <a:lnTo>
                    <a:pt x="53317" y="394970"/>
                  </a:lnTo>
                  <a:lnTo>
                    <a:pt x="53312" y="391160"/>
                  </a:lnTo>
                  <a:close/>
                </a:path>
                <a:path extrusionOk="0" h="589280" w="494665">
                  <a:moveTo>
                    <a:pt x="29372" y="369223"/>
                  </a:moveTo>
                  <a:lnTo>
                    <a:pt x="27119" y="372110"/>
                  </a:lnTo>
                  <a:lnTo>
                    <a:pt x="26952" y="382270"/>
                  </a:lnTo>
                  <a:lnTo>
                    <a:pt x="27999" y="384810"/>
                  </a:lnTo>
                  <a:lnTo>
                    <a:pt x="31967" y="391160"/>
                  </a:lnTo>
                  <a:lnTo>
                    <a:pt x="34658" y="392430"/>
                  </a:lnTo>
                  <a:lnTo>
                    <a:pt x="35666" y="393218"/>
                  </a:lnTo>
                  <a:lnTo>
                    <a:pt x="36972" y="391160"/>
                  </a:lnTo>
                  <a:lnTo>
                    <a:pt x="53312" y="391160"/>
                  </a:lnTo>
                  <a:lnTo>
                    <a:pt x="53328" y="387350"/>
                  </a:lnTo>
                  <a:lnTo>
                    <a:pt x="50511" y="382270"/>
                  </a:lnTo>
                  <a:lnTo>
                    <a:pt x="44187" y="378460"/>
                  </a:lnTo>
                  <a:lnTo>
                    <a:pt x="43642" y="378460"/>
                  </a:lnTo>
                  <a:lnTo>
                    <a:pt x="44982" y="377190"/>
                  </a:lnTo>
                  <a:lnTo>
                    <a:pt x="47234" y="374650"/>
                  </a:lnTo>
                  <a:lnTo>
                    <a:pt x="48354" y="370840"/>
                  </a:lnTo>
                  <a:lnTo>
                    <a:pt x="33318" y="370840"/>
                  </a:lnTo>
                  <a:lnTo>
                    <a:pt x="30627" y="369570"/>
                  </a:lnTo>
                  <a:lnTo>
                    <a:pt x="29372" y="369223"/>
                  </a:lnTo>
                  <a:close/>
                </a:path>
                <a:path extrusionOk="0" h="589280" w="494665">
                  <a:moveTo>
                    <a:pt x="32350" y="365776"/>
                  </a:moveTo>
                  <a:lnTo>
                    <a:pt x="30093" y="368300"/>
                  </a:lnTo>
                  <a:lnTo>
                    <a:pt x="29372" y="369223"/>
                  </a:lnTo>
                  <a:lnTo>
                    <a:pt x="30627" y="369570"/>
                  </a:lnTo>
                  <a:lnTo>
                    <a:pt x="33318" y="370840"/>
                  </a:lnTo>
                  <a:lnTo>
                    <a:pt x="31684" y="368300"/>
                  </a:lnTo>
                  <a:lnTo>
                    <a:pt x="32350" y="365776"/>
                  </a:lnTo>
                  <a:close/>
                </a:path>
                <a:path extrusionOk="0" h="589280" w="494665">
                  <a:moveTo>
                    <a:pt x="32360" y="365766"/>
                  </a:moveTo>
                  <a:lnTo>
                    <a:pt x="31684" y="368300"/>
                  </a:lnTo>
                  <a:lnTo>
                    <a:pt x="33318" y="370840"/>
                  </a:lnTo>
                  <a:lnTo>
                    <a:pt x="34375" y="368300"/>
                  </a:lnTo>
                  <a:lnTo>
                    <a:pt x="32360" y="365766"/>
                  </a:lnTo>
                  <a:close/>
                </a:path>
                <a:path extrusionOk="0" h="589280" w="494665">
                  <a:moveTo>
                    <a:pt x="48352" y="365760"/>
                  </a:moveTo>
                  <a:lnTo>
                    <a:pt x="32365" y="365760"/>
                  </a:lnTo>
                  <a:lnTo>
                    <a:pt x="34480" y="368300"/>
                  </a:lnTo>
                  <a:lnTo>
                    <a:pt x="33318" y="370840"/>
                  </a:lnTo>
                  <a:lnTo>
                    <a:pt x="48354" y="370840"/>
                  </a:lnTo>
                  <a:lnTo>
                    <a:pt x="48352" y="365760"/>
                  </a:lnTo>
                  <a:close/>
                </a:path>
                <a:path extrusionOk="0" h="589280" w="494665">
                  <a:moveTo>
                    <a:pt x="34333" y="285795"/>
                  </a:moveTo>
                  <a:lnTo>
                    <a:pt x="2931" y="331470"/>
                  </a:lnTo>
                  <a:lnTo>
                    <a:pt x="2638" y="332740"/>
                  </a:lnTo>
                  <a:lnTo>
                    <a:pt x="2397" y="332740"/>
                  </a:lnTo>
                  <a:lnTo>
                    <a:pt x="94" y="337820"/>
                  </a:lnTo>
                  <a:lnTo>
                    <a:pt x="0" y="347980"/>
                  </a:lnTo>
                  <a:lnTo>
                    <a:pt x="1109" y="354330"/>
                  </a:lnTo>
                  <a:lnTo>
                    <a:pt x="4963" y="358140"/>
                  </a:lnTo>
                  <a:lnTo>
                    <a:pt x="8785" y="363220"/>
                  </a:lnTo>
                  <a:lnTo>
                    <a:pt x="14816" y="367030"/>
                  </a:lnTo>
                  <a:lnTo>
                    <a:pt x="22910" y="368300"/>
                  </a:lnTo>
                  <a:lnTo>
                    <a:pt x="26030" y="368300"/>
                  </a:lnTo>
                  <a:lnTo>
                    <a:pt x="29372" y="369223"/>
                  </a:lnTo>
                  <a:lnTo>
                    <a:pt x="30093" y="368300"/>
                  </a:lnTo>
                  <a:lnTo>
                    <a:pt x="32355" y="365760"/>
                  </a:lnTo>
                  <a:lnTo>
                    <a:pt x="48352" y="365760"/>
                  </a:lnTo>
                  <a:lnTo>
                    <a:pt x="48365" y="361950"/>
                  </a:lnTo>
                  <a:lnTo>
                    <a:pt x="46815" y="359410"/>
                  </a:lnTo>
                  <a:lnTo>
                    <a:pt x="24030" y="359410"/>
                  </a:lnTo>
                  <a:lnTo>
                    <a:pt x="24763" y="351790"/>
                  </a:lnTo>
                  <a:lnTo>
                    <a:pt x="25517" y="351790"/>
                  </a:lnTo>
                  <a:lnTo>
                    <a:pt x="20418" y="350520"/>
                  </a:lnTo>
                  <a:lnTo>
                    <a:pt x="18617" y="349250"/>
                  </a:lnTo>
                  <a:lnTo>
                    <a:pt x="17810" y="347980"/>
                  </a:lnTo>
                  <a:lnTo>
                    <a:pt x="17036" y="346710"/>
                  </a:lnTo>
                  <a:lnTo>
                    <a:pt x="16711" y="345440"/>
                  </a:lnTo>
                  <a:lnTo>
                    <a:pt x="16690" y="344170"/>
                  </a:lnTo>
                  <a:lnTo>
                    <a:pt x="17266" y="340360"/>
                  </a:lnTo>
                  <a:lnTo>
                    <a:pt x="17046" y="340360"/>
                  </a:lnTo>
                  <a:lnTo>
                    <a:pt x="10188" y="335280"/>
                  </a:lnTo>
                  <a:lnTo>
                    <a:pt x="20506" y="335280"/>
                  </a:lnTo>
                  <a:lnTo>
                    <a:pt x="48187" y="294640"/>
                  </a:lnTo>
                  <a:lnTo>
                    <a:pt x="50375" y="290830"/>
                  </a:lnTo>
                  <a:lnTo>
                    <a:pt x="41223" y="290830"/>
                  </a:lnTo>
                  <a:lnTo>
                    <a:pt x="34333" y="285795"/>
                  </a:lnTo>
                  <a:close/>
                </a:path>
                <a:path extrusionOk="0" h="589280" w="494665">
                  <a:moveTo>
                    <a:pt x="25517" y="351790"/>
                  </a:moveTo>
                  <a:lnTo>
                    <a:pt x="24763" y="351790"/>
                  </a:lnTo>
                  <a:lnTo>
                    <a:pt x="24030" y="359410"/>
                  </a:lnTo>
                  <a:lnTo>
                    <a:pt x="25517" y="351790"/>
                  </a:lnTo>
                  <a:close/>
                </a:path>
                <a:path extrusionOk="0" h="589280" w="494665">
                  <a:moveTo>
                    <a:pt x="32627" y="351790"/>
                  </a:moveTo>
                  <a:lnTo>
                    <a:pt x="25517" y="351790"/>
                  </a:lnTo>
                  <a:lnTo>
                    <a:pt x="24030" y="359410"/>
                  </a:lnTo>
                  <a:lnTo>
                    <a:pt x="46815" y="359410"/>
                  </a:lnTo>
                  <a:lnTo>
                    <a:pt x="45265" y="356870"/>
                  </a:lnTo>
                  <a:lnTo>
                    <a:pt x="39883" y="354330"/>
                  </a:lnTo>
                  <a:lnTo>
                    <a:pt x="32627" y="351790"/>
                  </a:lnTo>
                  <a:close/>
                </a:path>
                <a:path extrusionOk="0" h="589280" w="494665">
                  <a:moveTo>
                    <a:pt x="10188" y="335280"/>
                  </a:moveTo>
                  <a:lnTo>
                    <a:pt x="17046" y="340360"/>
                  </a:lnTo>
                  <a:lnTo>
                    <a:pt x="17444" y="339775"/>
                  </a:lnTo>
                  <a:lnTo>
                    <a:pt x="17653" y="339090"/>
                  </a:lnTo>
                  <a:lnTo>
                    <a:pt x="10188" y="335280"/>
                  </a:lnTo>
                  <a:close/>
                </a:path>
                <a:path extrusionOk="0" h="589280" w="494665">
                  <a:moveTo>
                    <a:pt x="17444" y="339775"/>
                  </a:moveTo>
                  <a:lnTo>
                    <a:pt x="17046" y="340360"/>
                  </a:lnTo>
                  <a:lnTo>
                    <a:pt x="17266" y="340360"/>
                  </a:lnTo>
                  <a:lnTo>
                    <a:pt x="17444" y="339775"/>
                  </a:lnTo>
                  <a:close/>
                </a:path>
                <a:path extrusionOk="0" h="589280" w="494665">
                  <a:moveTo>
                    <a:pt x="18776" y="337820"/>
                  </a:moveTo>
                  <a:lnTo>
                    <a:pt x="15831" y="337820"/>
                  </a:lnTo>
                  <a:lnTo>
                    <a:pt x="17758" y="339090"/>
                  </a:lnTo>
                  <a:lnTo>
                    <a:pt x="17444" y="339775"/>
                  </a:lnTo>
                  <a:lnTo>
                    <a:pt x="18776" y="337820"/>
                  </a:lnTo>
                  <a:close/>
                </a:path>
                <a:path extrusionOk="0" h="589280" w="494665">
                  <a:moveTo>
                    <a:pt x="20506" y="335280"/>
                  </a:moveTo>
                  <a:lnTo>
                    <a:pt x="10188" y="335280"/>
                  </a:lnTo>
                  <a:lnTo>
                    <a:pt x="17727" y="339090"/>
                  </a:lnTo>
                  <a:lnTo>
                    <a:pt x="15831" y="337820"/>
                  </a:lnTo>
                  <a:lnTo>
                    <a:pt x="18776" y="337820"/>
                  </a:lnTo>
                  <a:lnTo>
                    <a:pt x="20506" y="335280"/>
                  </a:lnTo>
                  <a:close/>
                </a:path>
                <a:path extrusionOk="0" h="589280" w="494665">
                  <a:moveTo>
                    <a:pt x="15831" y="337820"/>
                  </a:moveTo>
                  <a:lnTo>
                    <a:pt x="17727" y="339090"/>
                  </a:lnTo>
                  <a:lnTo>
                    <a:pt x="15831" y="337820"/>
                  </a:lnTo>
                  <a:close/>
                </a:path>
                <a:path extrusionOk="0" h="589280" w="494665">
                  <a:moveTo>
                    <a:pt x="34365" y="285750"/>
                  </a:moveTo>
                  <a:lnTo>
                    <a:pt x="41223" y="290830"/>
                  </a:lnTo>
                  <a:lnTo>
                    <a:pt x="34365" y="285750"/>
                  </a:lnTo>
                  <a:close/>
                </a:path>
                <a:path extrusionOk="0" h="589280" w="494665">
                  <a:moveTo>
                    <a:pt x="53293" y="285750"/>
                  </a:moveTo>
                  <a:lnTo>
                    <a:pt x="34365" y="285750"/>
                  </a:lnTo>
                  <a:lnTo>
                    <a:pt x="41223" y="290830"/>
                  </a:lnTo>
                  <a:lnTo>
                    <a:pt x="50375" y="290830"/>
                  </a:lnTo>
                  <a:lnTo>
                    <a:pt x="53293" y="285750"/>
                  </a:lnTo>
                  <a:close/>
                </a:path>
                <a:path extrusionOk="0" h="589280" w="494665">
                  <a:moveTo>
                    <a:pt x="248578" y="0"/>
                  </a:moveTo>
                  <a:lnTo>
                    <a:pt x="172912" y="11430"/>
                  </a:lnTo>
                  <a:lnTo>
                    <a:pt x="134148" y="29210"/>
                  </a:lnTo>
                  <a:lnTo>
                    <a:pt x="96531" y="57150"/>
                  </a:lnTo>
                  <a:lnTo>
                    <a:pt x="67244" y="92710"/>
                  </a:lnTo>
                  <a:lnTo>
                    <a:pt x="48825" y="134620"/>
                  </a:lnTo>
                  <a:lnTo>
                    <a:pt x="41992" y="175260"/>
                  </a:lnTo>
                  <a:lnTo>
                    <a:pt x="41433" y="191770"/>
                  </a:lnTo>
                  <a:lnTo>
                    <a:pt x="41535" y="198120"/>
                  </a:lnTo>
                  <a:lnTo>
                    <a:pt x="44427" y="228600"/>
                  </a:lnTo>
                  <a:lnTo>
                    <a:pt x="45569" y="234950"/>
                  </a:lnTo>
                  <a:lnTo>
                    <a:pt x="46145" y="240030"/>
                  </a:lnTo>
                  <a:lnTo>
                    <a:pt x="46145" y="245110"/>
                  </a:lnTo>
                  <a:lnTo>
                    <a:pt x="45640" y="254000"/>
                  </a:lnTo>
                  <a:lnTo>
                    <a:pt x="43808" y="264160"/>
                  </a:lnTo>
                  <a:lnTo>
                    <a:pt x="40177" y="275590"/>
                  </a:lnTo>
                  <a:lnTo>
                    <a:pt x="34271" y="285750"/>
                  </a:lnTo>
                  <a:lnTo>
                    <a:pt x="53293" y="285750"/>
                  </a:lnTo>
                  <a:lnTo>
                    <a:pt x="55481" y="281940"/>
                  </a:lnTo>
                  <a:lnTo>
                    <a:pt x="59952" y="267970"/>
                  </a:lnTo>
                  <a:lnTo>
                    <a:pt x="62194" y="256540"/>
                  </a:lnTo>
                  <a:lnTo>
                    <a:pt x="62804" y="245110"/>
                  </a:lnTo>
                  <a:lnTo>
                    <a:pt x="62804" y="238760"/>
                  </a:lnTo>
                  <a:lnTo>
                    <a:pt x="62113" y="233680"/>
                  </a:lnTo>
                  <a:lnTo>
                    <a:pt x="60165" y="222250"/>
                  </a:lnTo>
                  <a:lnTo>
                    <a:pt x="58998" y="212090"/>
                  </a:lnTo>
                  <a:lnTo>
                    <a:pt x="58486" y="204470"/>
                  </a:lnTo>
                  <a:lnTo>
                    <a:pt x="58188" y="198120"/>
                  </a:lnTo>
                  <a:lnTo>
                    <a:pt x="58092" y="191770"/>
                  </a:lnTo>
                  <a:lnTo>
                    <a:pt x="58611" y="176530"/>
                  </a:lnTo>
                  <a:lnTo>
                    <a:pt x="64909" y="138430"/>
                  </a:lnTo>
                  <a:lnTo>
                    <a:pt x="81366" y="101600"/>
                  </a:lnTo>
                  <a:lnTo>
                    <a:pt x="107797" y="69850"/>
                  </a:lnTo>
                  <a:lnTo>
                    <a:pt x="142622" y="44450"/>
                  </a:lnTo>
                  <a:lnTo>
                    <a:pt x="178368" y="27940"/>
                  </a:lnTo>
                  <a:lnTo>
                    <a:pt x="248578" y="16510"/>
                  </a:lnTo>
                  <a:lnTo>
                    <a:pt x="344652" y="16510"/>
                  </a:lnTo>
                  <a:lnTo>
                    <a:pt x="337945" y="13970"/>
                  </a:lnTo>
                  <a:lnTo>
                    <a:pt x="298009" y="3810"/>
                  </a:lnTo>
                  <a:lnTo>
                    <a:pt x="248578" y="0"/>
                  </a:lnTo>
                  <a:close/>
                </a:path>
                <a:path extrusionOk="0" h="589280" w="494665">
                  <a:moveTo>
                    <a:pt x="367102" y="43152"/>
                  </a:moveTo>
                  <a:close/>
                </a:path>
                <a:path extrusionOk="0" h="589280" w="494665">
                  <a:moveTo>
                    <a:pt x="371014" y="35560"/>
                  </a:moveTo>
                  <a:lnTo>
                    <a:pt x="367102" y="43152"/>
                  </a:lnTo>
                  <a:lnTo>
                    <a:pt x="371014" y="35560"/>
                  </a:lnTo>
                  <a:close/>
                </a:path>
                <a:path extrusionOk="0" h="589280" w="494665">
                  <a:moveTo>
                    <a:pt x="344652" y="16510"/>
                  </a:moveTo>
                  <a:lnTo>
                    <a:pt x="248578" y="16510"/>
                  </a:lnTo>
                  <a:lnTo>
                    <a:pt x="272678" y="17780"/>
                  </a:lnTo>
                  <a:lnTo>
                    <a:pt x="295087" y="20320"/>
                  </a:lnTo>
                  <a:lnTo>
                    <a:pt x="332911" y="29210"/>
                  </a:lnTo>
                  <a:lnTo>
                    <a:pt x="358219" y="39370"/>
                  </a:lnTo>
                  <a:lnTo>
                    <a:pt x="361182" y="40640"/>
                  </a:lnTo>
                  <a:lnTo>
                    <a:pt x="363465" y="41910"/>
                  </a:lnTo>
                  <a:lnTo>
                    <a:pt x="367102" y="43152"/>
                  </a:lnTo>
                  <a:lnTo>
                    <a:pt x="371014" y="35560"/>
                  </a:lnTo>
                  <a:lnTo>
                    <a:pt x="386865" y="35560"/>
                  </a:lnTo>
                  <a:lnTo>
                    <a:pt x="374836" y="27940"/>
                  </a:lnTo>
                  <a:lnTo>
                    <a:pt x="344652" y="1651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8" name="Google Shape;158;p1"/>
            <p:cNvPicPr preferRelativeResize="0"/>
            <p:nvPr/>
          </p:nvPicPr>
          <p:blipFill rotWithShape="1">
            <a:blip r:embed="rId34">
              <a:alphaModFix/>
            </a:blip>
            <a:srcRect b="0" l="0" r="0" t="0"/>
            <a:stretch/>
          </p:blipFill>
          <p:spPr>
            <a:xfrm>
              <a:off x="15725438" y="1925019"/>
              <a:ext cx="192877" cy="192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"/>
            <p:cNvSpPr/>
            <p:nvPr/>
          </p:nvSpPr>
          <p:spPr>
            <a:xfrm>
              <a:off x="15647102" y="2027434"/>
              <a:ext cx="255904" cy="185420"/>
            </a:xfrm>
            <a:custGeom>
              <a:rect b="b" l="l" r="r" t="t"/>
              <a:pathLst>
                <a:path extrusionOk="0" h="185419" w="255905">
                  <a:moveTo>
                    <a:pt x="732" y="0"/>
                  </a:moveTo>
                  <a:lnTo>
                    <a:pt x="240" y="5151"/>
                  </a:lnTo>
                  <a:lnTo>
                    <a:pt x="0" y="10334"/>
                  </a:lnTo>
                  <a:lnTo>
                    <a:pt x="0" y="15507"/>
                  </a:lnTo>
                  <a:lnTo>
                    <a:pt x="11830" y="76271"/>
                  </a:lnTo>
                  <a:lnTo>
                    <a:pt x="47307" y="129692"/>
                  </a:lnTo>
                  <a:lnTo>
                    <a:pt x="111908" y="169751"/>
                  </a:lnTo>
                  <a:lnTo>
                    <a:pt x="151509" y="180919"/>
                  </a:lnTo>
                  <a:lnTo>
                    <a:pt x="192915" y="184915"/>
                  </a:lnTo>
                  <a:lnTo>
                    <a:pt x="209112" y="184264"/>
                  </a:lnTo>
                  <a:lnTo>
                    <a:pt x="225095" y="182253"/>
                  </a:lnTo>
                  <a:lnTo>
                    <a:pt x="240720" y="178802"/>
                  </a:lnTo>
                  <a:lnTo>
                    <a:pt x="255845" y="173827"/>
                  </a:lnTo>
                  <a:lnTo>
                    <a:pt x="249803" y="158298"/>
                  </a:lnTo>
                  <a:lnTo>
                    <a:pt x="236340" y="162725"/>
                  </a:lnTo>
                  <a:lnTo>
                    <a:pt x="222274" y="165828"/>
                  </a:lnTo>
                  <a:lnTo>
                    <a:pt x="207751" y="167653"/>
                  </a:lnTo>
                  <a:lnTo>
                    <a:pt x="192915" y="168246"/>
                  </a:lnTo>
                  <a:lnTo>
                    <a:pt x="154619" y="164566"/>
                  </a:lnTo>
                  <a:lnTo>
                    <a:pt x="117845" y="154144"/>
                  </a:lnTo>
                  <a:lnTo>
                    <a:pt x="59087" y="117912"/>
                  </a:lnTo>
                  <a:lnTo>
                    <a:pt x="27267" y="70004"/>
                  </a:lnTo>
                  <a:lnTo>
                    <a:pt x="16659" y="15507"/>
                  </a:lnTo>
                  <a:lnTo>
                    <a:pt x="16659" y="10858"/>
                  </a:lnTo>
                  <a:lnTo>
                    <a:pt x="16879" y="6209"/>
                  </a:lnTo>
                  <a:lnTo>
                    <a:pt x="17318" y="158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/>
        </p:nvSpPr>
        <p:spPr>
          <a:xfrm>
            <a:off x="939277" y="3395551"/>
            <a:ext cx="142309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Primary school students have access to a lot of advanced</a:t>
            </a:r>
            <a:endParaRPr sz="8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939277" y="6272950"/>
            <a:ext cx="553656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technology!</a:t>
            </a:r>
            <a:endParaRPr sz="8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8351634" y="6661270"/>
            <a:ext cx="3166745" cy="3194685"/>
          </a:xfrm>
          <a:custGeom>
            <a:rect b="b" l="l" r="r" t="t"/>
            <a:pathLst>
              <a:path extrusionOk="0" h="3194684" w="3166745">
                <a:moveTo>
                  <a:pt x="2685910" y="947051"/>
                </a:moveTo>
                <a:lnTo>
                  <a:pt x="2683497" y="899426"/>
                </a:lnTo>
                <a:lnTo>
                  <a:pt x="2676410" y="853147"/>
                </a:lnTo>
                <a:lnTo>
                  <a:pt x="2664891" y="808469"/>
                </a:lnTo>
                <a:lnTo>
                  <a:pt x="2649182" y="765632"/>
                </a:lnTo>
                <a:lnTo>
                  <a:pt x="2629509" y="724852"/>
                </a:lnTo>
                <a:lnTo>
                  <a:pt x="2606116" y="686384"/>
                </a:lnTo>
                <a:lnTo>
                  <a:pt x="2579243" y="650468"/>
                </a:lnTo>
                <a:lnTo>
                  <a:pt x="2549106" y="617308"/>
                </a:lnTo>
                <a:lnTo>
                  <a:pt x="2515959" y="587184"/>
                </a:lnTo>
                <a:lnTo>
                  <a:pt x="2480030" y="560298"/>
                </a:lnTo>
                <a:lnTo>
                  <a:pt x="2441562" y="536905"/>
                </a:lnTo>
                <a:lnTo>
                  <a:pt x="2400795" y="517232"/>
                </a:lnTo>
                <a:lnTo>
                  <a:pt x="2357945" y="501523"/>
                </a:lnTo>
                <a:lnTo>
                  <a:pt x="2313279" y="490004"/>
                </a:lnTo>
                <a:lnTo>
                  <a:pt x="2267000" y="482930"/>
                </a:lnTo>
                <a:lnTo>
                  <a:pt x="2219363" y="480517"/>
                </a:lnTo>
                <a:lnTo>
                  <a:pt x="2185949" y="487260"/>
                </a:lnTo>
                <a:lnTo>
                  <a:pt x="2158669" y="505650"/>
                </a:lnTo>
                <a:lnTo>
                  <a:pt x="2140267" y="532930"/>
                </a:lnTo>
                <a:lnTo>
                  <a:pt x="2133523" y="566343"/>
                </a:lnTo>
                <a:lnTo>
                  <a:pt x="2140267" y="599757"/>
                </a:lnTo>
                <a:lnTo>
                  <a:pt x="2158669" y="627037"/>
                </a:lnTo>
                <a:lnTo>
                  <a:pt x="2185949" y="645439"/>
                </a:lnTo>
                <a:lnTo>
                  <a:pt x="2219363" y="652183"/>
                </a:lnTo>
                <a:lnTo>
                  <a:pt x="2267140" y="656043"/>
                </a:lnTo>
                <a:lnTo>
                  <a:pt x="2312466" y="667245"/>
                </a:lnTo>
                <a:lnTo>
                  <a:pt x="2354770" y="685139"/>
                </a:lnTo>
                <a:lnTo>
                  <a:pt x="2393404" y="709155"/>
                </a:lnTo>
                <a:lnTo>
                  <a:pt x="2427782" y="738644"/>
                </a:lnTo>
                <a:lnTo>
                  <a:pt x="2457272" y="773023"/>
                </a:lnTo>
                <a:lnTo>
                  <a:pt x="2481288" y="811657"/>
                </a:lnTo>
                <a:lnTo>
                  <a:pt x="2499195" y="853948"/>
                </a:lnTo>
                <a:lnTo>
                  <a:pt x="2510383" y="899287"/>
                </a:lnTo>
                <a:lnTo>
                  <a:pt x="2514244" y="947051"/>
                </a:lnTo>
                <a:lnTo>
                  <a:pt x="2520988" y="980465"/>
                </a:lnTo>
                <a:lnTo>
                  <a:pt x="2539390" y="1007745"/>
                </a:lnTo>
                <a:lnTo>
                  <a:pt x="2566670" y="1026134"/>
                </a:lnTo>
                <a:lnTo>
                  <a:pt x="2600071" y="1032878"/>
                </a:lnTo>
                <a:lnTo>
                  <a:pt x="2633484" y="1026134"/>
                </a:lnTo>
                <a:lnTo>
                  <a:pt x="2660777" y="1007745"/>
                </a:lnTo>
                <a:lnTo>
                  <a:pt x="2679166" y="980465"/>
                </a:lnTo>
                <a:lnTo>
                  <a:pt x="2685910" y="947051"/>
                </a:lnTo>
                <a:close/>
              </a:path>
              <a:path extrusionOk="0" h="3194684" w="3166745">
                <a:moveTo>
                  <a:pt x="2794343" y="2483777"/>
                </a:moveTo>
                <a:lnTo>
                  <a:pt x="2790558" y="2432951"/>
                </a:lnTo>
                <a:lnTo>
                  <a:pt x="2779560" y="2384463"/>
                </a:lnTo>
                <a:lnTo>
                  <a:pt x="2761919" y="2338844"/>
                </a:lnTo>
                <a:lnTo>
                  <a:pt x="2738170" y="2296642"/>
                </a:lnTo>
                <a:lnTo>
                  <a:pt x="2708884" y="2258403"/>
                </a:lnTo>
                <a:lnTo>
                  <a:pt x="2674582" y="2224684"/>
                </a:lnTo>
                <a:lnTo>
                  <a:pt x="2674582" y="1874875"/>
                </a:lnTo>
                <a:lnTo>
                  <a:pt x="2673693" y="1826666"/>
                </a:lnTo>
                <a:lnTo>
                  <a:pt x="2671051" y="1778901"/>
                </a:lnTo>
                <a:lnTo>
                  <a:pt x="2666669" y="1731619"/>
                </a:lnTo>
                <a:lnTo>
                  <a:pt x="2660599" y="1684832"/>
                </a:lnTo>
                <a:lnTo>
                  <a:pt x="2652865" y="1638579"/>
                </a:lnTo>
                <a:lnTo>
                  <a:pt x="2643492" y="1592897"/>
                </a:lnTo>
                <a:lnTo>
                  <a:pt x="2632519" y="1547812"/>
                </a:lnTo>
                <a:lnTo>
                  <a:pt x="2619972" y="1503349"/>
                </a:lnTo>
                <a:lnTo>
                  <a:pt x="2605887" y="1459560"/>
                </a:lnTo>
                <a:lnTo>
                  <a:pt x="2590292" y="1416456"/>
                </a:lnTo>
                <a:lnTo>
                  <a:pt x="2573223" y="1374076"/>
                </a:lnTo>
                <a:lnTo>
                  <a:pt x="2554706" y="1332458"/>
                </a:lnTo>
                <a:lnTo>
                  <a:pt x="2534780" y="1291628"/>
                </a:lnTo>
                <a:lnTo>
                  <a:pt x="2513469" y="1251610"/>
                </a:lnTo>
                <a:lnTo>
                  <a:pt x="2490813" y="1212430"/>
                </a:lnTo>
                <a:lnTo>
                  <a:pt x="2466822" y="1174153"/>
                </a:lnTo>
                <a:lnTo>
                  <a:pt x="2441549" y="1136777"/>
                </a:lnTo>
                <a:lnTo>
                  <a:pt x="2415032" y="1100340"/>
                </a:lnTo>
                <a:lnTo>
                  <a:pt x="2387269" y="1064882"/>
                </a:lnTo>
                <a:lnTo>
                  <a:pt x="2358326" y="1030439"/>
                </a:lnTo>
                <a:lnTo>
                  <a:pt x="2328214" y="997026"/>
                </a:lnTo>
                <a:lnTo>
                  <a:pt x="2296972" y="964679"/>
                </a:lnTo>
                <a:lnTo>
                  <a:pt x="2264626" y="933437"/>
                </a:lnTo>
                <a:lnTo>
                  <a:pt x="2231212" y="903325"/>
                </a:lnTo>
                <a:lnTo>
                  <a:pt x="2196757" y="874369"/>
                </a:lnTo>
                <a:lnTo>
                  <a:pt x="2161298" y="846620"/>
                </a:lnTo>
                <a:lnTo>
                  <a:pt x="2124875" y="820089"/>
                </a:lnTo>
                <a:lnTo>
                  <a:pt x="2087499" y="794816"/>
                </a:lnTo>
                <a:lnTo>
                  <a:pt x="2049208" y="770839"/>
                </a:lnTo>
                <a:lnTo>
                  <a:pt x="2010041" y="748169"/>
                </a:lnTo>
                <a:lnTo>
                  <a:pt x="1970024" y="726859"/>
                </a:lnTo>
                <a:lnTo>
                  <a:pt x="1929193" y="706932"/>
                </a:lnTo>
                <a:lnTo>
                  <a:pt x="1887562" y="688416"/>
                </a:lnTo>
                <a:lnTo>
                  <a:pt x="1845183" y="671347"/>
                </a:lnTo>
                <a:lnTo>
                  <a:pt x="1802091" y="655751"/>
                </a:lnTo>
                <a:lnTo>
                  <a:pt x="1758289" y="641667"/>
                </a:lnTo>
                <a:lnTo>
                  <a:pt x="1713839" y="629119"/>
                </a:lnTo>
                <a:lnTo>
                  <a:pt x="1668754" y="618147"/>
                </a:lnTo>
                <a:lnTo>
                  <a:pt x="1623060" y="608774"/>
                </a:lnTo>
                <a:lnTo>
                  <a:pt x="1576819" y="601040"/>
                </a:lnTo>
                <a:lnTo>
                  <a:pt x="1530032" y="594969"/>
                </a:lnTo>
                <a:lnTo>
                  <a:pt x="1482737" y="590588"/>
                </a:lnTo>
                <a:lnTo>
                  <a:pt x="1434973" y="587946"/>
                </a:lnTo>
                <a:lnTo>
                  <a:pt x="1386763" y="587057"/>
                </a:lnTo>
                <a:lnTo>
                  <a:pt x="1338554" y="587946"/>
                </a:lnTo>
                <a:lnTo>
                  <a:pt x="1290789" y="590588"/>
                </a:lnTo>
                <a:lnTo>
                  <a:pt x="1243507" y="594969"/>
                </a:lnTo>
                <a:lnTo>
                  <a:pt x="1196721" y="601040"/>
                </a:lnTo>
                <a:lnTo>
                  <a:pt x="1150467" y="608774"/>
                </a:lnTo>
                <a:lnTo>
                  <a:pt x="1104785" y="618147"/>
                </a:lnTo>
                <a:lnTo>
                  <a:pt x="1059700" y="629119"/>
                </a:lnTo>
                <a:lnTo>
                  <a:pt x="1015238" y="641667"/>
                </a:lnTo>
                <a:lnTo>
                  <a:pt x="971448" y="655751"/>
                </a:lnTo>
                <a:lnTo>
                  <a:pt x="928344" y="671347"/>
                </a:lnTo>
                <a:lnTo>
                  <a:pt x="885964" y="688416"/>
                </a:lnTo>
                <a:lnTo>
                  <a:pt x="844346" y="706932"/>
                </a:lnTo>
                <a:lnTo>
                  <a:pt x="803503" y="726859"/>
                </a:lnTo>
                <a:lnTo>
                  <a:pt x="763485" y="748169"/>
                </a:lnTo>
                <a:lnTo>
                  <a:pt x="724319" y="770839"/>
                </a:lnTo>
                <a:lnTo>
                  <a:pt x="686041" y="794816"/>
                </a:lnTo>
                <a:lnTo>
                  <a:pt x="648665" y="820089"/>
                </a:lnTo>
                <a:lnTo>
                  <a:pt x="612228" y="846620"/>
                </a:lnTo>
                <a:lnTo>
                  <a:pt x="576770" y="874369"/>
                </a:lnTo>
                <a:lnTo>
                  <a:pt x="542328" y="903325"/>
                </a:lnTo>
                <a:lnTo>
                  <a:pt x="508914" y="933437"/>
                </a:lnTo>
                <a:lnTo>
                  <a:pt x="476567" y="964679"/>
                </a:lnTo>
                <a:lnTo>
                  <a:pt x="445325" y="997026"/>
                </a:lnTo>
                <a:lnTo>
                  <a:pt x="415213" y="1030439"/>
                </a:lnTo>
                <a:lnTo>
                  <a:pt x="386257" y="1064882"/>
                </a:lnTo>
                <a:lnTo>
                  <a:pt x="358508" y="1100340"/>
                </a:lnTo>
                <a:lnTo>
                  <a:pt x="331978" y="1136777"/>
                </a:lnTo>
                <a:lnTo>
                  <a:pt x="306705" y="1174153"/>
                </a:lnTo>
                <a:lnTo>
                  <a:pt x="282727" y="1212430"/>
                </a:lnTo>
                <a:lnTo>
                  <a:pt x="260070" y="1251610"/>
                </a:lnTo>
                <a:lnTo>
                  <a:pt x="238760" y="1291628"/>
                </a:lnTo>
                <a:lnTo>
                  <a:pt x="218821" y="1332458"/>
                </a:lnTo>
                <a:lnTo>
                  <a:pt x="200317" y="1374076"/>
                </a:lnTo>
                <a:lnTo>
                  <a:pt x="183248" y="1416456"/>
                </a:lnTo>
                <a:lnTo>
                  <a:pt x="167652" y="1459560"/>
                </a:lnTo>
                <a:lnTo>
                  <a:pt x="153568" y="1503349"/>
                </a:lnTo>
                <a:lnTo>
                  <a:pt x="141020" y="1547812"/>
                </a:lnTo>
                <a:lnTo>
                  <a:pt x="130048" y="1592897"/>
                </a:lnTo>
                <a:lnTo>
                  <a:pt x="120675" y="1638579"/>
                </a:lnTo>
                <a:lnTo>
                  <a:pt x="112941" y="1684832"/>
                </a:lnTo>
                <a:lnTo>
                  <a:pt x="106870" y="1731619"/>
                </a:lnTo>
                <a:lnTo>
                  <a:pt x="102489" y="1778901"/>
                </a:lnTo>
                <a:lnTo>
                  <a:pt x="99834" y="1826666"/>
                </a:lnTo>
                <a:lnTo>
                  <a:pt x="98945" y="1874875"/>
                </a:lnTo>
                <a:lnTo>
                  <a:pt x="98945" y="2243950"/>
                </a:lnTo>
                <a:lnTo>
                  <a:pt x="65189" y="2283587"/>
                </a:lnTo>
                <a:lnTo>
                  <a:pt x="37706" y="2328075"/>
                </a:lnTo>
                <a:lnTo>
                  <a:pt x="17221" y="2376741"/>
                </a:lnTo>
                <a:lnTo>
                  <a:pt x="4419" y="2428875"/>
                </a:lnTo>
                <a:lnTo>
                  <a:pt x="0" y="2483777"/>
                </a:lnTo>
                <a:lnTo>
                  <a:pt x="0" y="2712745"/>
                </a:lnTo>
                <a:lnTo>
                  <a:pt x="3543" y="2761919"/>
                </a:lnTo>
                <a:lnTo>
                  <a:pt x="13817" y="2808948"/>
                </a:lnTo>
                <a:lnTo>
                  <a:pt x="30365" y="2853309"/>
                </a:lnTo>
                <a:lnTo>
                  <a:pt x="52654" y="2894520"/>
                </a:lnTo>
                <a:lnTo>
                  <a:pt x="80200" y="2932099"/>
                </a:lnTo>
                <a:lnTo>
                  <a:pt x="112509" y="2965526"/>
                </a:lnTo>
                <a:lnTo>
                  <a:pt x="149085" y="2994317"/>
                </a:lnTo>
                <a:lnTo>
                  <a:pt x="189433" y="3017990"/>
                </a:lnTo>
                <a:lnTo>
                  <a:pt x="233045" y="3036024"/>
                </a:lnTo>
                <a:lnTo>
                  <a:pt x="279438" y="3047949"/>
                </a:lnTo>
                <a:lnTo>
                  <a:pt x="328117" y="3053245"/>
                </a:lnTo>
                <a:lnTo>
                  <a:pt x="360629" y="3093186"/>
                </a:lnTo>
                <a:lnTo>
                  <a:pt x="398970" y="3127527"/>
                </a:lnTo>
                <a:lnTo>
                  <a:pt x="442391" y="3155531"/>
                </a:lnTo>
                <a:lnTo>
                  <a:pt x="490156" y="3176435"/>
                </a:lnTo>
                <a:lnTo>
                  <a:pt x="541540" y="3189528"/>
                </a:lnTo>
                <a:lnTo>
                  <a:pt x="595795" y="3194062"/>
                </a:lnTo>
                <a:lnTo>
                  <a:pt x="643788" y="3190532"/>
                </a:lnTo>
                <a:lnTo>
                  <a:pt x="689610" y="3180270"/>
                </a:lnTo>
                <a:lnTo>
                  <a:pt x="732777" y="3163786"/>
                </a:lnTo>
                <a:lnTo>
                  <a:pt x="772744" y="3141599"/>
                </a:lnTo>
                <a:lnTo>
                  <a:pt x="809040" y="3114205"/>
                </a:lnTo>
                <a:lnTo>
                  <a:pt x="841146" y="3082099"/>
                </a:lnTo>
                <a:lnTo>
                  <a:pt x="868540" y="3045815"/>
                </a:lnTo>
                <a:lnTo>
                  <a:pt x="890739" y="3005836"/>
                </a:lnTo>
                <a:lnTo>
                  <a:pt x="907211" y="2962681"/>
                </a:lnTo>
                <a:lnTo>
                  <a:pt x="917473" y="2916847"/>
                </a:lnTo>
                <a:lnTo>
                  <a:pt x="921004" y="2868853"/>
                </a:lnTo>
                <a:lnTo>
                  <a:pt x="921004" y="2327681"/>
                </a:lnTo>
                <a:lnTo>
                  <a:pt x="917473" y="2279688"/>
                </a:lnTo>
                <a:lnTo>
                  <a:pt x="907211" y="2233853"/>
                </a:lnTo>
                <a:lnTo>
                  <a:pt x="890739" y="2190699"/>
                </a:lnTo>
                <a:lnTo>
                  <a:pt x="868540" y="2150719"/>
                </a:lnTo>
                <a:lnTo>
                  <a:pt x="841146" y="2114435"/>
                </a:lnTo>
                <a:lnTo>
                  <a:pt x="809040" y="2082330"/>
                </a:lnTo>
                <a:lnTo>
                  <a:pt x="772744" y="2054936"/>
                </a:lnTo>
                <a:lnTo>
                  <a:pt x="732777" y="2032736"/>
                </a:lnTo>
                <a:lnTo>
                  <a:pt x="689610" y="2016252"/>
                </a:lnTo>
                <a:lnTo>
                  <a:pt x="643788" y="2006003"/>
                </a:lnTo>
                <a:lnTo>
                  <a:pt x="595795" y="2002459"/>
                </a:lnTo>
                <a:lnTo>
                  <a:pt x="541540" y="2006993"/>
                </a:lnTo>
                <a:lnTo>
                  <a:pt x="490156" y="2020087"/>
                </a:lnTo>
                <a:lnTo>
                  <a:pt x="442391" y="2041004"/>
                </a:lnTo>
                <a:lnTo>
                  <a:pt x="398970" y="2069007"/>
                </a:lnTo>
                <a:lnTo>
                  <a:pt x="360629" y="2103348"/>
                </a:lnTo>
                <a:lnTo>
                  <a:pt x="328117" y="2143290"/>
                </a:lnTo>
                <a:lnTo>
                  <a:pt x="313474" y="2144141"/>
                </a:lnTo>
                <a:lnTo>
                  <a:pt x="298996" y="2145588"/>
                </a:lnTo>
                <a:lnTo>
                  <a:pt x="284708" y="2147633"/>
                </a:lnTo>
                <a:lnTo>
                  <a:pt x="270611" y="2150275"/>
                </a:lnTo>
                <a:lnTo>
                  <a:pt x="270611" y="1874875"/>
                </a:lnTo>
                <a:lnTo>
                  <a:pt x="271640" y="1826539"/>
                </a:lnTo>
                <a:lnTo>
                  <a:pt x="274713" y="1778711"/>
                </a:lnTo>
                <a:lnTo>
                  <a:pt x="279781" y="1731454"/>
                </a:lnTo>
                <a:lnTo>
                  <a:pt x="286804" y="1684794"/>
                </a:lnTo>
                <a:lnTo>
                  <a:pt x="295732" y="1638782"/>
                </a:lnTo>
                <a:lnTo>
                  <a:pt x="306539" y="1593456"/>
                </a:lnTo>
                <a:lnTo>
                  <a:pt x="319163" y="1548853"/>
                </a:lnTo>
                <a:lnTo>
                  <a:pt x="333578" y="1505026"/>
                </a:lnTo>
                <a:lnTo>
                  <a:pt x="349745" y="1462024"/>
                </a:lnTo>
                <a:lnTo>
                  <a:pt x="367601" y="1419872"/>
                </a:lnTo>
                <a:lnTo>
                  <a:pt x="387121" y="1378610"/>
                </a:lnTo>
                <a:lnTo>
                  <a:pt x="408254" y="1338300"/>
                </a:lnTo>
                <a:lnTo>
                  <a:pt x="430961" y="1298968"/>
                </a:lnTo>
                <a:lnTo>
                  <a:pt x="455193" y="1260665"/>
                </a:lnTo>
                <a:lnTo>
                  <a:pt x="480923" y="1223429"/>
                </a:lnTo>
                <a:lnTo>
                  <a:pt x="508101" y="1187310"/>
                </a:lnTo>
                <a:lnTo>
                  <a:pt x="536689" y="1152334"/>
                </a:lnTo>
                <a:lnTo>
                  <a:pt x="566623" y="1118552"/>
                </a:lnTo>
                <a:lnTo>
                  <a:pt x="597890" y="1086002"/>
                </a:lnTo>
                <a:lnTo>
                  <a:pt x="630440" y="1054747"/>
                </a:lnTo>
                <a:lnTo>
                  <a:pt x="664222" y="1024801"/>
                </a:lnTo>
                <a:lnTo>
                  <a:pt x="699198" y="996213"/>
                </a:lnTo>
                <a:lnTo>
                  <a:pt x="735317" y="969035"/>
                </a:lnTo>
                <a:lnTo>
                  <a:pt x="772553" y="943305"/>
                </a:lnTo>
                <a:lnTo>
                  <a:pt x="810856" y="919073"/>
                </a:lnTo>
                <a:lnTo>
                  <a:pt x="850188" y="896366"/>
                </a:lnTo>
                <a:lnTo>
                  <a:pt x="890498" y="875233"/>
                </a:lnTo>
                <a:lnTo>
                  <a:pt x="931760" y="855713"/>
                </a:lnTo>
                <a:lnTo>
                  <a:pt x="973912" y="837857"/>
                </a:lnTo>
                <a:lnTo>
                  <a:pt x="1016914" y="821702"/>
                </a:lnTo>
                <a:lnTo>
                  <a:pt x="1060742" y="807288"/>
                </a:lnTo>
                <a:lnTo>
                  <a:pt x="1105331" y="794651"/>
                </a:lnTo>
                <a:lnTo>
                  <a:pt x="1150658" y="783856"/>
                </a:lnTo>
                <a:lnTo>
                  <a:pt x="1196670" y="774915"/>
                </a:lnTo>
                <a:lnTo>
                  <a:pt x="1243330" y="767892"/>
                </a:lnTo>
                <a:lnTo>
                  <a:pt x="1290599" y="762825"/>
                </a:lnTo>
                <a:lnTo>
                  <a:pt x="1338414" y="759752"/>
                </a:lnTo>
                <a:lnTo>
                  <a:pt x="1386763" y="758723"/>
                </a:lnTo>
                <a:lnTo>
                  <a:pt x="1435112" y="759752"/>
                </a:lnTo>
                <a:lnTo>
                  <a:pt x="1482928" y="762825"/>
                </a:lnTo>
                <a:lnTo>
                  <a:pt x="1530197" y="767892"/>
                </a:lnTo>
                <a:lnTo>
                  <a:pt x="1576857" y="774915"/>
                </a:lnTo>
                <a:lnTo>
                  <a:pt x="1622869" y="783856"/>
                </a:lnTo>
                <a:lnTo>
                  <a:pt x="1668195" y="794651"/>
                </a:lnTo>
                <a:lnTo>
                  <a:pt x="1712785" y="807288"/>
                </a:lnTo>
                <a:lnTo>
                  <a:pt x="1756613" y="821702"/>
                </a:lnTo>
                <a:lnTo>
                  <a:pt x="1799628" y="837857"/>
                </a:lnTo>
                <a:lnTo>
                  <a:pt x="1841779" y="855713"/>
                </a:lnTo>
                <a:lnTo>
                  <a:pt x="1883029" y="875233"/>
                </a:lnTo>
                <a:lnTo>
                  <a:pt x="1923338" y="896366"/>
                </a:lnTo>
                <a:lnTo>
                  <a:pt x="1962670" y="919073"/>
                </a:lnTo>
                <a:lnTo>
                  <a:pt x="2000973" y="943305"/>
                </a:lnTo>
                <a:lnTo>
                  <a:pt x="2038210" y="969035"/>
                </a:lnTo>
                <a:lnTo>
                  <a:pt x="2074341" y="996213"/>
                </a:lnTo>
                <a:lnTo>
                  <a:pt x="2109317" y="1024801"/>
                </a:lnTo>
                <a:lnTo>
                  <a:pt x="2143099" y="1054747"/>
                </a:lnTo>
                <a:lnTo>
                  <a:pt x="2175637" y="1086002"/>
                </a:lnTo>
                <a:lnTo>
                  <a:pt x="2206904" y="1118552"/>
                </a:lnTo>
                <a:lnTo>
                  <a:pt x="2236851" y="1152334"/>
                </a:lnTo>
                <a:lnTo>
                  <a:pt x="2265438" y="1187310"/>
                </a:lnTo>
                <a:lnTo>
                  <a:pt x="2292616" y="1223429"/>
                </a:lnTo>
                <a:lnTo>
                  <a:pt x="2318334" y="1260665"/>
                </a:lnTo>
                <a:lnTo>
                  <a:pt x="2342578" y="1298968"/>
                </a:lnTo>
                <a:lnTo>
                  <a:pt x="2365286" y="1338300"/>
                </a:lnTo>
                <a:lnTo>
                  <a:pt x="2386419" y="1378610"/>
                </a:lnTo>
                <a:lnTo>
                  <a:pt x="2405938" y="1419872"/>
                </a:lnTo>
                <a:lnTo>
                  <a:pt x="2423795" y="1462024"/>
                </a:lnTo>
                <a:lnTo>
                  <a:pt x="2439949" y="1505026"/>
                </a:lnTo>
                <a:lnTo>
                  <a:pt x="2454364" y="1548853"/>
                </a:lnTo>
                <a:lnTo>
                  <a:pt x="2467000" y="1593456"/>
                </a:lnTo>
                <a:lnTo>
                  <a:pt x="2477795" y="1638782"/>
                </a:lnTo>
                <a:lnTo>
                  <a:pt x="2486736" y="1684794"/>
                </a:lnTo>
                <a:lnTo>
                  <a:pt x="2493759" y="1731454"/>
                </a:lnTo>
                <a:lnTo>
                  <a:pt x="2498826" y="1778711"/>
                </a:lnTo>
                <a:lnTo>
                  <a:pt x="2501900" y="1826539"/>
                </a:lnTo>
                <a:lnTo>
                  <a:pt x="2502928" y="1874875"/>
                </a:lnTo>
                <a:lnTo>
                  <a:pt x="2502928" y="2146592"/>
                </a:lnTo>
                <a:lnTo>
                  <a:pt x="2493861" y="2145398"/>
                </a:lnTo>
                <a:lnTo>
                  <a:pt x="2484717" y="2144458"/>
                </a:lnTo>
                <a:lnTo>
                  <a:pt x="2475509" y="2143747"/>
                </a:lnTo>
                <a:lnTo>
                  <a:pt x="2466238" y="2143290"/>
                </a:lnTo>
                <a:lnTo>
                  <a:pt x="2433726" y="2103348"/>
                </a:lnTo>
                <a:lnTo>
                  <a:pt x="2395385" y="2069007"/>
                </a:lnTo>
                <a:lnTo>
                  <a:pt x="2351963" y="2041004"/>
                </a:lnTo>
                <a:lnTo>
                  <a:pt x="2304186" y="2020087"/>
                </a:lnTo>
                <a:lnTo>
                  <a:pt x="2252815" y="2006993"/>
                </a:lnTo>
                <a:lnTo>
                  <a:pt x="2198560" y="2002459"/>
                </a:lnTo>
                <a:lnTo>
                  <a:pt x="2150567" y="2006003"/>
                </a:lnTo>
                <a:lnTo>
                  <a:pt x="2104732" y="2016252"/>
                </a:lnTo>
                <a:lnTo>
                  <a:pt x="2061578" y="2032736"/>
                </a:lnTo>
                <a:lnTo>
                  <a:pt x="2021598" y="2054936"/>
                </a:lnTo>
                <a:lnTo>
                  <a:pt x="1985314" y="2082330"/>
                </a:lnTo>
                <a:lnTo>
                  <a:pt x="1953209" y="2114435"/>
                </a:lnTo>
                <a:lnTo>
                  <a:pt x="1925815" y="2150719"/>
                </a:lnTo>
                <a:lnTo>
                  <a:pt x="1903615" y="2190699"/>
                </a:lnTo>
                <a:lnTo>
                  <a:pt x="1887143" y="2233853"/>
                </a:lnTo>
                <a:lnTo>
                  <a:pt x="1876882" y="2279688"/>
                </a:lnTo>
                <a:lnTo>
                  <a:pt x="1873351" y="2327681"/>
                </a:lnTo>
                <a:lnTo>
                  <a:pt x="1873351" y="2868853"/>
                </a:lnTo>
                <a:lnTo>
                  <a:pt x="1876882" y="2916847"/>
                </a:lnTo>
                <a:lnTo>
                  <a:pt x="1887143" y="2962681"/>
                </a:lnTo>
                <a:lnTo>
                  <a:pt x="1903615" y="3005836"/>
                </a:lnTo>
                <a:lnTo>
                  <a:pt x="1925815" y="3045815"/>
                </a:lnTo>
                <a:lnTo>
                  <a:pt x="1953209" y="3082099"/>
                </a:lnTo>
                <a:lnTo>
                  <a:pt x="1985314" y="3114205"/>
                </a:lnTo>
                <a:lnTo>
                  <a:pt x="2021598" y="3141599"/>
                </a:lnTo>
                <a:lnTo>
                  <a:pt x="2061578" y="3163786"/>
                </a:lnTo>
                <a:lnTo>
                  <a:pt x="2104732" y="3180270"/>
                </a:lnTo>
                <a:lnTo>
                  <a:pt x="2150567" y="3190532"/>
                </a:lnTo>
                <a:lnTo>
                  <a:pt x="2198560" y="3194062"/>
                </a:lnTo>
                <a:lnTo>
                  <a:pt x="2252815" y="3189528"/>
                </a:lnTo>
                <a:lnTo>
                  <a:pt x="2304186" y="3176435"/>
                </a:lnTo>
                <a:lnTo>
                  <a:pt x="2351963" y="3155531"/>
                </a:lnTo>
                <a:lnTo>
                  <a:pt x="2395385" y="3127527"/>
                </a:lnTo>
                <a:lnTo>
                  <a:pt x="2433726" y="3093186"/>
                </a:lnTo>
                <a:lnTo>
                  <a:pt x="2466238" y="3053245"/>
                </a:lnTo>
                <a:lnTo>
                  <a:pt x="2514917" y="3047949"/>
                </a:lnTo>
                <a:lnTo>
                  <a:pt x="2561310" y="3036024"/>
                </a:lnTo>
                <a:lnTo>
                  <a:pt x="2604922" y="3017990"/>
                </a:lnTo>
                <a:lnTo>
                  <a:pt x="2645270" y="2994317"/>
                </a:lnTo>
                <a:lnTo>
                  <a:pt x="2681846" y="2965526"/>
                </a:lnTo>
                <a:lnTo>
                  <a:pt x="2714155" y="2932099"/>
                </a:lnTo>
                <a:lnTo>
                  <a:pt x="2741701" y="2894520"/>
                </a:lnTo>
                <a:lnTo>
                  <a:pt x="2763990" y="2853309"/>
                </a:lnTo>
                <a:lnTo>
                  <a:pt x="2780525" y="2808948"/>
                </a:lnTo>
                <a:lnTo>
                  <a:pt x="2790799" y="2761919"/>
                </a:lnTo>
                <a:lnTo>
                  <a:pt x="2794343" y="2712745"/>
                </a:lnTo>
                <a:lnTo>
                  <a:pt x="2794343" y="2483777"/>
                </a:lnTo>
                <a:close/>
              </a:path>
              <a:path extrusionOk="0" h="3194684" w="3166745">
                <a:moveTo>
                  <a:pt x="2922549" y="947051"/>
                </a:moveTo>
                <a:lnTo>
                  <a:pt x="2920923" y="898982"/>
                </a:lnTo>
                <a:lnTo>
                  <a:pt x="2916123" y="851763"/>
                </a:lnTo>
                <a:lnTo>
                  <a:pt x="2908236" y="805510"/>
                </a:lnTo>
                <a:lnTo>
                  <a:pt x="2897390" y="760336"/>
                </a:lnTo>
                <a:lnTo>
                  <a:pt x="2883674" y="716330"/>
                </a:lnTo>
                <a:lnTo>
                  <a:pt x="2867202" y="673608"/>
                </a:lnTo>
                <a:lnTo>
                  <a:pt x="2848076" y="632269"/>
                </a:lnTo>
                <a:lnTo>
                  <a:pt x="2826410" y="592416"/>
                </a:lnTo>
                <a:lnTo>
                  <a:pt x="2802293" y="554177"/>
                </a:lnTo>
                <a:lnTo>
                  <a:pt x="2775839" y="517626"/>
                </a:lnTo>
                <a:lnTo>
                  <a:pt x="2747162" y="482892"/>
                </a:lnTo>
                <a:lnTo>
                  <a:pt x="2716365" y="450062"/>
                </a:lnTo>
                <a:lnTo>
                  <a:pt x="2683535" y="419265"/>
                </a:lnTo>
                <a:lnTo>
                  <a:pt x="2648801" y="390575"/>
                </a:lnTo>
                <a:lnTo>
                  <a:pt x="2612250" y="364134"/>
                </a:lnTo>
                <a:lnTo>
                  <a:pt x="2573998" y="340017"/>
                </a:lnTo>
                <a:lnTo>
                  <a:pt x="2534158" y="318350"/>
                </a:lnTo>
                <a:lnTo>
                  <a:pt x="2492819" y="299224"/>
                </a:lnTo>
                <a:lnTo>
                  <a:pt x="2450096" y="282752"/>
                </a:lnTo>
                <a:lnTo>
                  <a:pt x="2406091" y="269036"/>
                </a:lnTo>
                <a:lnTo>
                  <a:pt x="2360904" y="258191"/>
                </a:lnTo>
                <a:lnTo>
                  <a:pt x="2314651" y="250304"/>
                </a:lnTo>
                <a:lnTo>
                  <a:pt x="2267445" y="245503"/>
                </a:lnTo>
                <a:lnTo>
                  <a:pt x="2219363" y="243878"/>
                </a:lnTo>
                <a:lnTo>
                  <a:pt x="2185962" y="250621"/>
                </a:lnTo>
                <a:lnTo>
                  <a:pt x="2158669" y="269011"/>
                </a:lnTo>
                <a:lnTo>
                  <a:pt x="2140267" y="296303"/>
                </a:lnTo>
                <a:lnTo>
                  <a:pt x="2133523" y="329704"/>
                </a:lnTo>
                <a:lnTo>
                  <a:pt x="2140267" y="363118"/>
                </a:lnTo>
                <a:lnTo>
                  <a:pt x="2158669" y="390410"/>
                </a:lnTo>
                <a:lnTo>
                  <a:pt x="2185962" y="408800"/>
                </a:lnTo>
                <a:lnTo>
                  <a:pt x="2219363" y="415544"/>
                </a:lnTo>
                <a:lnTo>
                  <a:pt x="2267674" y="417728"/>
                </a:lnTo>
                <a:lnTo>
                  <a:pt x="2314791" y="424129"/>
                </a:lnTo>
                <a:lnTo>
                  <a:pt x="2360498" y="434568"/>
                </a:lnTo>
                <a:lnTo>
                  <a:pt x="2404643" y="448856"/>
                </a:lnTo>
                <a:lnTo>
                  <a:pt x="2447010" y="466801"/>
                </a:lnTo>
                <a:lnTo>
                  <a:pt x="2487422" y="488213"/>
                </a:lnTo>
                <a:lnTo>
                  <a:pt x="2525687" y="512914"/>
                </a:lnTo>
                <a:lnTo>
                  <a:pt x="2561628" y="540702"/>
                </a:lnTo>
                <a:lnTo>
                  <a:pt x="2595029" y="571398"/>
                </a:lnTo>
                <a:lnTo>
                  <a:pt x="2625725" y="604799"/>
                </a:lnTo>
                <a:lnTo>
                  <a:pt x="2653512" y="640727"/>
                </a:lnTo>
                <a:lnTo>
                  <a:pt x="2678214" y="678992"/>
                </a:lnTo>
                <a:lnTo>
                  <a:pt x="2699626" y="719416"/>
                </a:lnTo>
                <a:lnTo>
                  <a:pt x="2717571" y="761784"/>
                </a:lnTo>
                <a:lnTo>
                  <a:pt x="2731859" y="805916"/>
                </a:lnTo>
                <a:lnTo>
                  <a:pt x="2742298" y="851636"/>
                </a:lnTo>
                <a:lnTo>
                  <a:pt x="2748699" y="898740"/>
                </a:lnTo>
                <a:lnTo>
                  <a:pt x="2750883" y="947051"/>
                </a:lnTo>
                <a:lnTo>
                  <a:pt x="2757627" y="980465"/>
                </a:lnTo>
                <a:lnTo>
                  <a:pt x="2776016" y="1007745"/>
                </a:lnTo>
                <a:lnTo>
                  <a:pt x="2803296" y="1026147"/>
                </a:lnTo>
                <a:lnTo>
                  <a:pt x="2836710" y="1032891"/>
                </a:lnTo>
                <a:lnTo>
                  <a:pt x="2870123" y="1026147"/>
                </a:lnTo>
                <a:lnTo>
                  <a:pt x="2897403" y="1007745"/>
                </a:lnTo>
                <a:lnTo>
                  <a:pt x="2915805" y="980465"/>
                </a:lnTo>
                <a:lnTo>
                  <a:pt x="2922549" y="947051"/>
                </a:lnTo>
                <a:close/>
              </a:path>
              <a:path extrusionOk="0" h="3194684" w="3166745">
                <a:moveTo>
                  <a:pt x="3166427" y="947051"/>
                </a:moveTo>
                <a:lnTo>
                  <a:pt x="3165195" y="898385"/>
                </a:lnTo>
                <a:lnTo>
                  <a:pt x="3161525" y="850353"/>
                </a:lnTo>
                <a:lnTo>
                  <a:pt x="3155492" y="803021"/>
                </a:lnTo>
                <a:lnTo>
                  <a:pt x="3147149" y="756424"/>
                </a:lnTo>
                <a:lnTo>
                  <a:pt x="3136557" y="710641"/>
                </a:lnTo>
                <a:lnTo>
                  <a:pt x="3123781" y="665734"/>
                </a:lnTo>
                <a:lnTo>
                  <a:pt x="3108871" y="621753"/>
                </a:lnTo>
                <a:lnTo>
                  <a:pt x="3091878" y="578764"/>
                </a:lnTo>
                <a:lnTo>
                  <a:pt x="3072892" y="536829"/>
                </a:lnTo>
                <a:lnTo>
                  <a:pt x="3051949" y="495998"/>
                </a:lnTo>
                <a:lnTo>
                  <a:pt x="3029127" y="456336"/>
                </a:lnTo>
                <a:lnTo>
                  <a:pt x="3004464" y="417906"/>
                </a:lnTo>
                <a:lnTo>
                  <a:pt x="2978035" y="380771"/>
                </a:lnTo>
                <a:lnTo>
                  <a:pt x="2949892" y="344982"/>
                </a:lnTo>
                <a:lnTo>
                  <a:pt x="2920111" y="310603"/>
                </a:lnTo>
                <a:lnTo>
                  <a:pt x="2888729" y="277698"/>
                </a:lnTo>
                <a:lnTo>
                  <a:pt x="2855823" y="246316"/>
                </a:lnTo>
                <a:lnTo>
                  <a:pt x="2821444" y="216535"/>
                </a:lnTo>
                <a:lnTo>
                  <a:pt x="2785656" y="188391"/>
                </a:lnTo>
                <a:lnTo>
                  <a:pt x="2748508" y="161963"/>
                </a:lnTo>
                <a:lnTo>
                  <a:pt x="2710078" y="137299"/>
                </a:lnTo>
                <a:lnTo>
                  <a:pt x="2670416" y="114465"/>
                </a:lnTo>
                <a:lnTo>
                  <a:pt x="2629598" y="93535"/>
                </a:lnTo>
                <a:lnTo>
                  <a:pt x="2587650" y="74536"/>
                </a:lnTo>
                <a:lnTo>
                  <a:pt x="2544661" y="57556"/>
                </a:lnTo>
                <a:lnTo>
                  <a:pt x="2500680" y="42646"/>
                </a:lnTo>
                <a:lnTo>
                  <a:pt x="2455773" y="29870"/>
                </a:lnTo>
                <a:lnTo>
                  <a:pt x="2409990" y="19278"/>
                </a:lnTo>
                <a:lnTo>
                  <a:pt x="2363406" y="10934"/>
                </a:lnTo>
                <a:lnTo>
                  <a:pt x="2316061" y="4902"/>
                </a:lnTo>
                <a:lnTo>
                  <a:pt x="2268029" y="1231"/>
                </a:lnTo>
                <a:lnTo>
                  <a:pt x="2219363" y="0"/>
                </a:lnTo>
                <a:lnTo>
                  <a:pt x="2185962" y="6743"/>
                </a:lnTo>
                <a:lnTo>
                  <a:pt x="2158669" y="25133"/>
                </a:lnTo>
                <a:lnTo>
                  <a:pt x="2140267" y="52425"/>
                </a:lnTo>
                <a:lnTo>
                  <a:pt x="2133523" y="85839"/>
                </a:lnTo>
                <a:lnTo>
                  <a:pt x="2140267" y="119253"/>
                </a:lnTo>
                <a:lnTo>
                  <a:pt x="2158669" y="146532"/>
                </a:lnTo>
                <a:lnTo>
                  <a:pt x="2185962" y="164922"/>
                </a:lnTo>
                <a:lnTo>
                  <a:pt x="2219363" y="171665"/>
                </a:lnTo>
                <a:lnTo>
                  <a:pt x="2266531" y="173088"/>
                </a:lnTo>
                <a:lnTo>
                  <a:pt x="2312962" y="177292"/>
                </a:lnTo>
                <a:lnTo>
                  <a:pt x="2358567" y="184188"/>
                </a:lnTo>
                <a:lnTo>
                  <a:pt x="2403271" y="193700"/>
                </a:lnTo>
                <a:lnTo>
                  <a:pt x="2446985" y="205752"/>
                </a:lnTo>
                <a:lnTo>
                  <a:pt x="2489644" y="220256"/>
                </a:lnTo>
                <a:lnTo>
                  <a:pt x="2531160" y="237134"/>
                </a:lnTo>
                <a:lnTo>
                  <a:pt x="2571445" y="256298"/>
                </a:lnTo>
                <a:lnTo>
                  <a:pt x="2610408" y="277685"/>
                </a:lnTo>
                <a:lnTo>
                  <a:pt x="2648000" y="301193"/>
                </a:lnTo>
                <a:lnTo>
                  <a:pt x="2684107" y="326732"/>
                </a:lnTo>
                <a:lnTo>
                  <a:pt x="2718651" y="354253"/>
                </a:lnTo>
                <a:lnTo>
                  <a:pt x="2751569" y="383654"/>
                </a:lnTo>
                <a:lnTo>
                  <a:pt x="2782773" y="414845"/>
                </a:lnTo>
                <a:lnTo>
                  <a:pt x="2812173" y="447763"/>
                </a:lnTo>
                <a:lnTo>
                  <a:pt x="2839682" y="482320"/>
                </a:lnTo>
                <a:lnTo>
                  <a:pt x="2865234" y="518426"/>
                </a:lnTo>
                <a:lnTo>
                  <a:pt x="2888742" y="556006"/>
                </a:lnTo>
                <a:lnTo>
                  <a:pt x="2910116" y="594969"/>
                </a:lnTo>
                <a:lnTo>
                  <a:pt x="2929293" y="635254"/>
                </a:lnTo>
                <a:lnTo>
                  <a:pt x="2946171" y="676770"/>
                </a:lnTo>
                <a:lnTo>
                  <a:pt x="2960674" y="719429"/>
                </a:lnTo>
                <a:lnTo>
                  <a:pt x="2972727" y="763143"/>
                </a:lnTo>
                <a:lnTo>
                  <a:pt x="2982239" y="807847"/>
                </a:lnTo>
                <a:lnTo>
                  <a:pt x="2989135" y="853465"/>
                </a:lnTo>
                <a:lnTo>
                  <a:pt x="2993339" y="899883"/>
                </a:lnTo>
                <a:lnTo>
                  <a:pt x="2994761" y="947051"/>
                </a:lnTo>
                <a:lnTo>
                  <a:pt x="3001505" y="980465"/>
                </a:lnTo>
                <a:lnTo>
                  <a:pt x="3019895" y="1007745"/>
                </a:lnTo>
                <a:lnTo>
                  <a:pt x="3047174" y="1026147"/>
                </a:lnTo>
                <a:lnTo>
                  <a:pt x="3080588" y="1032891"/>
                </a:lnTo>
                <a:lnTo>
                  <a:pt x="3114002" y="1026147"/>
                </a:lnTo>
                <a:lnTo>
                  <a:pt x="3141281" y="1007745"/>
                </a:lnTo>
                <a:lnTo>
                  <a:pt x="3159683" y="980465"/>
                </a:lnTo>
                <a:lnTo>
                  <a:pt x="3166427" y="947051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7" name="Google Shape;167;p2"/>
          <p:cNvSpPr/>
          <p:nvPr/>
        </p:nvSpPr>
        <p:spPr>
          <a:xfrm>
            <a:off x="12353214" y="6791051"/>
            <a:ext cx="1467485" cy="1375410"/>
          </a:xfrm>
          <a:custGeom>
            <a:rect b="b" l="l" r="r" t="t"/>
            <a:pathLst>
              <a:path extrusionOk="0" h="1375409" w="1467484">
                <a:moveTo>
                  <a:pt x="1218069" y="239534"/>
                </a:moveTo>
                <a:lnTo>
                  <a:pt x="249008" y="239534"/>
                </a:lnTo>
                <a:lnTo>
                  <a:pt x="249008" y="902716"/>
                </a:lnTo>
                <a:lnTo>
                  <a:pt x="1218069" y="902716"/>
                </a:lnTo>
                <a:lnTo>
                  <a:pt x="1218069" y="239534"/>
                </a:lnTo>
                <a:close/>
              </a:path>
              <a:path extrusionOk="0" h="1375409" w="1467484">
                <a:moveTo>
                  <a:pt x="1467078" y="89306"/>
                </a:moveTo>
                <a:lnTo>
                  <a:pt x="1460068" y="54546"/>
                </a:lnTo>
                <a:lnTo>
                  <a:pt x="1440929" y="26162"/>
                </a:lnTo>
                <a:lnTo>
                  <a:pt x="1412544" y="7023"/>
                </a:lnTo>
                <a:lnTo>
                  <a:pt x="1377784" y="0"/>
                </a:lnTo>
                <a:lnTo>
                  <a:pt x="1288491" y="0"/>
                </a:lnTo>
                <a:lnTo>
                  <a:pt x="1288491" y="178600"/>
                </a:lnTo>
                <a:lnTo>
                  <a:pt x="1288491" y="963663"/>
                </a:lnTo>
                <a:lnTo>
                  <a:pt x="178612" y="963663"/>
                </a:lnTo>
                <a:lnTo>
                  <a:pt x="178612" y="178600"/>
                </a:lnTo>
                <a:lnTo>
                  <a:pt x="1288491" y="178600"/>
                </a:lnTo>
                <a:lnTo>
                  <a:pt x="1288491" y="0"/>
                </a:lnTo>
                <a:lnTo>
                  <a:pt x="89306" y="0"/>
                </a:lnTo>
                <a:lnTo>
                  <a:pt x="54546" y="7023"/>
                </a:lnTo>
                <a:lnTo>
                  <a:pt x="26162" y="26162"/>
                </a:lnTo>
                <a:lnTo>
                  <a:pt x="7023" y="54546"/>
                </a:lnTo>
                <a:lnTo>
                  <a:pt x="0" y="89306"/>
                </a:lnTo>
                <a:lnTo>
                  <a:pt x="0" y="1052957"/>
                </a:lnTo>
                <a:lnTo>
                  <a:pt x="3505" y="1100493"/>
                </a:lnTo>
                <a:lnTo>
                  <a:pt x="13665" y="1145870"/>
                </a:lnTo>
                <a:lnTo>
                  <a:pt x="29984" y="1188618"/>
                </a:lnTo>
                <a:lnTo>
                  <a:pt x="51968" y="1228217"/>
                </a:lnTo>
                <a:lnTo>
                  <a:pt x="79108" y="1264158"/>
                </a:lnTo>
                <a:lnTo>
                  <a:pt x="110896" y="1295946"/>
                </a:lnTo>
                <a:lnTo>
                  <a:pt x="146837" y="1323086"/>
                </a:lnTo>
                <a:lnTo>
                  <a:pt x="186436" y="1345069"/>
                </a:lnTo>
                <a:lnTo>
                  <a:pt x="229184" y="1361389"/>
                </a:lnTo>
                <a:lnTo>
                  <a:pt x="274561" y="1371549"/>
                </a:lnTo>
                <a:lnTo>
                  <a:pt x="322097" y="1375054"/>
                </a:lnTo>
                <a:lnTo>
                  <a:pt x="1144993" y="1375054"/>
                </a:lnTo>
                <a:lnTo>
                  <a:pt x="1192530" y="1371549"/>
                </a:lnTo>
                <a:lnTo>
                  <a:pt x="1237919" y="1361389"/>
                </a:lnTo>
                <a:lnTo>
                  <a:pt x="1280655" y="1345069"/>
                </a:lnTo>
                <a:lnTo>
                  <a:pt x="1320253" y="1323086"/>
                </a:lnTo>
                <a:lnTo>
                  <a:pt x="1356194" y="1295946"/>
                </a:lnTo>
                <a:lnTo>
                  <a:pt x="1387983" y="1264158"/>
                </a:lnTo>
                <a:lnTo>
                  <a:pt x="1415122" y="1228217"/>
                </a:lnTo>
                <a:lnTo>
                  <a:pt x="1437093" y="1188618"/>
                </a:lnTo>
                <a:lnTo>
                  <a:pt x="1453426" y="1145870"/>
                </a:lnTo>
                <a:lnTo>
                  <a:pt x="1463586" y="1100493"/>
                </a:lnTo>
                <a:lnTo>
                  <a:pt x="1467078" y="1052957"/>
                </a:lnTo>
                <a:lnTo>
                  <a:pt x="1467078" y="963663"/>
                </a:lnTo>
                <a:lnTo>
                  <a:pt x="1467078" y="178600"/>
                </a:lnTo>
                <a:lnTo>
                  <a:pt x="1467078" y="89306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8" name="Google Shape;168;p2"/>
          <p:cNvSpPr/>
          <p:nvPr/>
        </p:nvSpPr>
        <p:spPr>
          <a:xfrm>
            <a:off x="14080224" y="8518048"/>
            <a:ext cx="1467485" cy="1375410"/>
          </a:xfrm>
          <a:custGeom>
            <a:rect b="b" l="l" r="r" t="t"/>
            <a:pathLst>
              <a:path extrusionOk="0" h="1375409" w="1467484">
                <a:moveTo>
                  <a:pt x="1218057" y="239534"/>
                </a:moveTo>
                <a:lnTo>
                  <a:pt x="249008" y="239534"/>
                </a:lnTo>
                <a:lnTo>
                  <a:pt x="249008" y="902716"/>
                </a:lnTo>
                <a:lnTo>
                  <a:pt x="1218057" y="902716"/>
                </a:lnTo>
                <a:lnTo>
                  <a:pt x="1218057" y="239534"/>
                </a:lnTo>
                <a:close/>
              </a:path>
              <a:path extrusionOk="0" h="1375409" w="1467484">
                <a:moveTo>
                  <a:pt x="1467065" y="89306"/>
                </a:moveTo>
                <a:lnTo>
                  <a:pt x="1460055" y="54546"/>
                </a:lnTo>
                <a:lnTo>
                  <a:pt x="1440916" y="26149"/>
                </a:lnTo>
                <a:lnTo>
                  <a:pt x="1412532" y="7023"/>
                </a:lnTo>
                <a:lnTo>
                  <a:pt x="1377759" y="0"/>
                </a:lnTo>
                <a:lnTo>
                  <a:pt x="1288465" y="0"/>
                </a:lnTo>
                <a:lnTo>
                  <a:pt x="1288465" y="178600"/>
                </a:lnTo>
                <a:lnTo>
                  <a:pt x="1288465" y="963650"/>
                </a:lnTo>
                <a:lnTo>
                  <a:pt x="178587" y="963650"/>
                </a:lnTo>
                <a:lnTo>
                  <a:pt x="178587" y="178600"/>
                </a:lnTo>
                <a:lnTo>
                  <a:pt x="1288465" y="178600"/>
                </a:lnTo>
                <a:lnTo>
                  <a:pt x="1288465" y="0"/>
                </a:lnTo>
                <a:lnTo>
                  <a:pt x="89293" y="0"/>
                </a:lnTo>
                <a:lnTo>
                  <a:pt x="54533" y="7023"/>
                </a:lnTo>
                <a:lnTo>
                  <a:pt x="26149" y="26149"/>
                </a:lnTo>
                <a:lnTo>
                  <a:pt x="7010" y="54546"/>
                </a:lnTo>
                <a:lnTo>
                  <a:pt x="0" y="89306"/>
                </a:lnTo>
                <a:lnTo>
                  <a:pt x="0" y="1052957"/>
                </a:lnTo>
                <a:lnTo>
                  <a:pt x="3492" y="1100480"/>
                </a:lnTo>
                <a:lnTo>
                  <a:pt x="13652" y="1145870"/>
                </a:lnTo>
                <a:lnTo>
                  <a:pt x="29972" y="1188618"/>
                </a:lnTo>
                <a:lnTo>
                  <a:pt x="51955" y="1228204"/>
                </a:lnTo>
                <a:lnTo>
                  <a:pt x="79095" y="1264158"/>
                </a:lnTo>
                <a:lnTo>
                  <a:pt x="110883" y="1295946"/>
                </a:lnTo>
                <a:lnTo>
                  <a:pt x="146824" y="1323086"/>
                </a:lnTo>
                <a:lnTo>
                  <a:pt x="186423" y="1345069"/>
                </a:lnTo>
                <a:lnTo>
                  <a:pt x="229158" y="1361389"/>
                </a:lnTo>
                <a:lnTo>
                  <a:pt x="274548" y="1371549"/>
                </a:lnTo>
                <a:lnTo>
                  <a:pt x="322084" y="1375041"/>
                </a:lnTo>
                <a:lnTo>
                  <a:pt x="1144981" y="1375041"/>
                </a:lnTo>
                <a:lnTo>
                  <a:pt x="1192504" y="1371549"/>
                </a:lnTo>
                <a:lnTo>
                  <a:pt x="1237894" y="1361389"/>
                </a:lnTo>
                <a:lnTo>
                  <a:pt x="1280642" y="1345069"/>
                </a:lnTo>
                <a:lnTo>
                  <a:pt x="1320241" y="1323086"/>
                </a:lnTo>
                <a:lnTo>
                  <a:pt x="1356182" y="1295946"/>
                </a:lnTo>
                <a:lnTo>
                  <a:pt x="1387970" y="1264158"/>
                </a:lnTo>
                <a:lnTo>
                  <a:pt x="1415110" y="1228204"/>
                </a:lnTo>
                <a:lnTo>
                  <a:pt x="1437093" y="1188618"/>
                </a:lnTo>
                <a:lnTo>
                  <a:pt x="1453413" y="1145870"/>
                </a:lnTo>
                <a:lnTo>
                  <a:pt x="1463573" y="1100480"/>
                </a:lnTo>
                <a:lnTo>
                  <a:pt x="1467065" y="1052957"/>
                </a:lnTo>
                <a:lnTo>
                  <a:pt x="1467065" y="963650"/>
                </a:lnTo>
                <a:lnTo>
                  <a:pt x="1467065" y="178600"/>
                </a:lnTo>
                <a:lnTo>
                  <a:pt x="1467065" y="89306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9" name="Google Shape;169;p2"/>
          <p:cNvSpPr/>
          <p:nvPr/>
        </p:nvSpPr>
        <p:spPr>
          <a:xfrm>
            <a:off x="14149416" y="6965824"/>
            <a:ext cx="902335" cy="1218565"/>
          </a:xfrm>
          <a:custGeom>
            <a:rect b="b" l="l" r="r" t="t"/>
            <a:pathLst>
              <a:path extrusionOk="0" h="1218565" w="902334">
                <a:moveTo>
                  <a:pt x="404468" y="0"/>
                </a:moveTo>
                <a:lnTo>
                  <a:pt x="362463" y="8176"/>
                </a:lnTo>
                <a:lnTo>
                  <a:pt x="325538" y="32701"/>
                </a:lnTo>
                <a:lnTo>
                  <a:pt x="32688" y="325551"/>
                </a:lnTo>
                <a:lnTo>
                  <a:pt x="8170" y="362476"/>
                </a:lnTo>
                <a:lnTo>
                  <a:pt x="0" y="404479"/>
                </a:lnTo>
                <a:lnTo>
                  <a:pt x="8173" y="446481"/>
                </a:lnTo>
                <a:lnTo>
                  <a:pt x="32688" y="483400"/>
                </a:lnTo>
                <a:lnTo>
                  <a:pt x="325538" y="776260"/>
                </a:lnTo>
                <a:lnTo>
                  <a:pt x="362468" y="800776"/>
                </a:lnTo>
                <a:lnTo>
                  <a:pt x="404478" y="808950"/>
                </a:lnTo>
                <a:lnTo>
                  <a:pt x="425796" y="806906"/>
                </a:lnTo>
                <a:lnTo>
                  <a:pt x="465895" y="790560"/>
                </a:lnTo>
                <a:lnTo>
                  <a:pt x="507927" y="739333"/>
                </a:lnTo>
                <a:lnTo>
                  <a:pt x="516100" y="697325"/>
                </a:lnTo>
                <a:lnTo>
                  <a:pt x="507927" y="655317"/>
                </a:lnTo>
                <a:lnTo>
                  <a:pt x="483408" y="618390"/>
                </a:lnTo>
                <a:lnTo>
                  <a:pt x="384165" y="519147"/>
                </a:lnTo>
                <a:lnTo>
                  <a:pt x="678585" y="519147"/>
                </a:lnTo>
                <a:lnTo>
                  <a:pt x="678585" y="1106910"/>
                </a:lnTo>
                <a:lnTo>
                  <a:pt x="687356" y="1150361"/>
                </a:lnTo>
                <a:lnTo>
                  <a:pt x="711275" y="1185844"/>
                </a:lnTo>
                <a:lnTo>
                  <a:pt x="746754" y="1209767"/>
                </a:lnTo>
                <a:lnTo>
                  <a:pt x="790204" y="1218540"/>
                </a:lnTo>
                <a:lnTo>
                  <a:pt x="833655" y="1209767"/>
                </a:lnTo>
                <a:lnTo>
                  <a:pt x="869134" y="1185844"/>
                </a:lnTo>
                <a:lnTo>
                  <a:pt x="893053" y="1150361"/>
                </a:lnTo>
                <a:lnTo>
                  <a:pt x="901824" y="1106910"/>
                </a:lnTo>
                <a:lnTo>
                  <a:pt x="901824" y="407528"/>
                </a:lnTo>
                <a:lnTo>
                  <a:pt x="893053" y="364077"/>
                </a:lnTo>
                <a:lnTo>
                  <a:pt x="869134" y="328598"/>
                </a:lnTo>
                <a:lnTo>
                  <a:pt x="833655" y="304679"/>
                </a:lnTo>
                <a:lnTo>
                  <a:pt x="790204" y="295908"/>
                </a:lnTo>
                <a:lnTo>
                  <a:pt x="378050" y="295908"/>
                </a:lnTo>
                <a:lnTo>
                  <a:pt x="483408" y="190550"/>
                </a:lnTo>
                <a:lnTo>
                  <a:pt x="507927" y="153620"/>
                </a:lnTo>
                <a:lnTo>
                  <a:pt x="516099" y="111617"/>
                </a:lnTo>
                <a:lnTo>
                  <a:pt x="507923" y="69615"/>
                </a:lnTo>
                <a:lnTo>
                  <a:pt x="483397" y="32691"/>
                </a:lnTo>
                <a:lnTo>
                  <a:pt x="446472" y="8172"/>
                </a:lnTo>
                <a:lnTo>
                  <a:pt x="404468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0" name="Google Shape;170;p2"/>
          <p:cNvSpPr/>
          <p:nvPr/>
        </p:nvSpPr>
        <p:spPr>
          <a:xfrm>
            <a:off x="12791247" y="8405214"/>
            <a:ext cx="902335" cy="1218565"/>
          </a:xfrm>
          <a:custGeom>
            <a:rect b="b" l="l" r="r" t="t"/>
            <a:pathLst>
              <a:path extrusionOk="0" h="1218565" w="902334">
                <a:moveTo>
                  <a:pt x="111619" y="0"/>
                </a:moveTo>
                <a:lnTo>
                  <a:pt x="68169" y="8772"/>
                </a:lnTo>
                <a:lnTo>
                  <a:pt x="32690" y="32694"/>
                </a:lnTo>
                <a:lnTo>
                  <a:pt x="8770" y="68173"/>
                </a:lnTo>
                <a:lnTo>
                  <a:pt x="0" y="111619"/>
                </a:lnTo>
                <a:lnTo>
                  <a:pt x="0" y="811001"/>
                </a:lnTo>
                <a:lnTo>
                  <a:pt x="8770" y="854451"/>
                </a:lnTo>
                <a:lnTo>
                  <a:pt x="32690" y="889931"/>
                </a:lnTo>
                <a:lnTo>
                  <a:pt x="68169" y="913850"/>
                </a:lnTo>
                <a:lnTo>
                  <a:pt x="111619" y="922621"/>
                </a:lnTo>
                <a:lnTo>
                  <a:pt x="523764" y="922621"/>
                </a:lnTo>
                <a:lnTo>
                  <a:pt x="418406" y="1027979"/>
                </a:lnTo>
                <a:lnTo>
                  <a:pt x="393888" y="1064904"/>
                </a:lnTo>
                <a:lnTo>
                  <a:pt x="385718" y="1106908"/>
                </a:lnTo>
                <a:lnTo>
                  <a:pt x="393895" y="1148912"/>
                </a:lnTo>
                <a:lnTo>
                  <a:pt x="418416" y="1185838"/>
                </a:lnTo>
                <a:lnTo>
                  <a:pt x="455340" y="1210358"/>
                </a:lnTo>
                <a:lnTo>
                  <a:pt x="497346" y="1218528"/>
                </a:lnTo>
                <a:lnTo>
                  <a:pt x="518663" y="1216484"/>
                </a:lnTo>
                <a:lnTo>
                  <a:pt x="558762" y="1200134"/>
                </a:lnTo>
                <a:lnTo>
                  <a:pt x="869125" y="892978"/>
                </a:lnTo>
                <a:lnTo>
                  <a:pt x="893644" y="856054"/>
                </a:lnTo>
                <a:lnTo>
                  <a:pt x="901818" y="814052"/>
                </a:lnTo>
                <a:lnTo>
                  <a:pt x="893644" y="772048"/>
                </a:lnTo>
                <a:lnTo>
                  <a:pt x="869125" y="735118"/>
                </a:lnTo>
                <a:lnTo>
                  <a:pt x="576275" y="442269"/>
                </a:lnTo>
                <a:lnTo>
                  <a:pt x="539350" y="417755"/>
                </a:lnTo>
                <a:lnTo>
                  <a:pt x="497344" y="409584"/>
                </a:lnTo>
                <a:lnTo>
                  <a:pt x="455337" y="417755"/>
                </a:lnTo>
                <a:lnTo>
                  <a:pt x="418406" y="442269"/>
                </a:lnTo>
                <a:lnTo>
                  <a:pt x="393886" y="479200"/>
                </a:lnTo>
                <a:lnTo>
                  <a:pt x="385713" y="521207"/>
                </a:lnTo>
                <a:lnTo>
                  <a:pt x="393886" y="563213"/>
                </a:lnTo>
                <a:lnTo>
                  <a:pt x="418406" y="600138"/>
                </a:lnTo>
                <a:lnTo>
                  <a:pt x="517659" y="699371"/>
                </a:lnTo>
                <a:lnTo>
                  <a:pt x="223239" y="699371"/>
                </a:lnTo>
                <a:lnTo>
                  <a:pt x="223239" y="111619"/>
                </a:lnTo>
                <a:lnTo>
                  <a:pt x="214467" y="68173"/>
                </a:lnTo>
                <a:lnTo>
                  <a:pt x="190545" y="32694"/>
                </a:lnTo>
                <a:lnTo>
                  <a:pt x="155065" y="8772"/>
                </a:lnTo>
                <a:lnTo>
                  <a:pt x="11161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1" name="Google Shape;171;p2"/>
          <p:cNvSpPr/>
          <p:nvPr/>
        </p:nvSpPr>
        <p:spPr>
          <a:xfrm>
            <a:off x="16288131" y="6655703"/>
            <a:ext cx="1943735" cy="3194050"/>
          </a:xfrm>
          <a:custGeom>
            <a:rect b="b" l="l" r="r" t="t"/>
            <a:pathLst>
              <a:path extrusionOk="0" h="3194050" w="1943734">
                <a:moveTo>
                  <a:pt x="1313544" y="0"/>
                </a:moveTo>
                <a:lnTo>
                  <a:pt x="830952" y="40093"/>
                </a:lnTo>
                <a:lnTo>
                  <a:pt x="785792" y="53180"/>
                </a:lnTo>
                <a:lnTo>
                  <a:pt x="750389" y="81582"/>
                </a:lnTo>
                <a:lnTo>
                  <a:pt x="728218" y="121189"/>
                </a:lnTo>
                <a:lnTo>
                  <a:pt x="722756" y="167890"/>
                </a:lnTo>
                <a:lnTo>
                  <a:pt x="735851" y="213045"/>
                </a:lnTo>
                <a:lnTo>
                  <a:pt x="764259" y="248442"/>
                </a:lnTo>
                <a:lnTo>
                  <a:pt x="803867" y="270615"/>
                </a:lnTo>
                <a:lnTo>
                  <a:pt x="850564" y="276096"/>
                </a:lnTo>
                <a:lnTo>
                  <a:pt x="984455" y="264965"/>
                </a:lnTo>
                <a:lnTo>
                  <a:pt x="963599" y="278864"/>
                </a:lnTo>
                <a:lnTo>
                  <a:pt x="921566" y="305991"/>
                </a:lnTo>
                <a:lnTo>
                  <a:pt x="860423" y="344866"/>
                </a:lnTo>
                <a:lnTo>
                  <a:pt x="818934" y="371968"/>
                </a:lnTo>
                <a:lnTo>
                  <a:pt x="777401" y="400502"/>
                </a:lnTo>
                <a:lnTo>
                  <a:pt x="736616" y="430667"/>
                </a:lnTo>
                <a:lnTo>
                  <a:pt x="697372" y="462663"/>
                </a:lnTo>
                <a:lnTo>
                  <a:pt x="660462" y="496689"/>
                </a:lnTo>
                <a:lnTo>
                  <a:pt x="626678" y="532944"/>
                </a:lnTo>
                <a:lnTo>
                  <a:pt x="596812" y="571630"/>
                </a:lnTo>
                <a:lnTo>
                  <a:pt x="571657" y="612944"/>
                </a:lnTo>
                <a:lnTo>
                  <a:pt x="552006" y="657087"/>
                </a:lnTo>
                <a:lnTo>
                  <a:pt x="538651" y="704258"/>
                </a:lnTo>
                <a:lnTo>
                  <a:pt x="532385" y="754657"/>
                </a:lnTo>
                <a:lnTo>
                  <a:pt x="534260" y="793758"/>
                </a:lnTo>
                <a:lnTo>
                  <a:pt x="560033" y="864453"/>
                </a:lnTo>
                <a:lnTo>
                  <a:pt x="583577" y="895061"/>
                </a:lnTo>
                <a:lnTo>
                  <a:pt x="640268" y="938434"/>
                </a:lnTo>
                <a:lnTo>
                  <a:pt x="712410" y="966833"/>
                </a:lnTo>
                <a:lnTo>
                  <a:pt x="754102" y="976471"/>
                </a:lnTo>
                <a:lnTo>
                  <a:pt x="799450" y="983632"/>
                </a:lnTo>
                <a:lnTo>
                  <a:pt x="848384" y="988736"/>
                </a:lnTo>
                <a:lnTo>
                  <a:pt x="900835" y="992206"/>
                </a:lnTo>
                <a:lnTo>
                  <a:pt x="956734" y="994463"/>
                </a:lnTo>
                <a:lnTo>
                  <a:pt x="1016011" y="995929"/>
                </a:lnTo>
                <a:lnTo>
                  <a:pt x="1131648" y="997952"/>
                </a:lnTo>
                <a:lnTo>
                  <a:pt x="1186603" y="999232"/>
                </a:lnTo>
                <a:lnTo>
                  <a:pt x="1242634" y="1001180"/>
                </a:lnTo>
                <a:lnTo>
                  <a:pt x="1298913" y="1004105"/>
                </a:lnTo>
                <a:lnTo>
                  <a:pt x="1354609" y="1008318"/>
                </a:lnTo>
                <a:lnTo>
                  <a:pt x="1408893" y="1014130"/>
                </a:lnTo>
                <a:lnTo>
                  <a:pt x="1460935" y="1021852"/>
                </a:lnTo>
                <a:lnTo>
                  <a:pt x="1509906" y="1031794"/>
                </a:lnTo>
                <a:lnTo>
                  <a:pt x="1554977" y="1044268"/>
                </a:lnTo>
                <a:lnTo>
                  <a:pt x="1595318" y="1059584"/>
                </a:lnTo>
                <a:lnTo>
                  <a:pt x="1630099" y="1078052"/>
                </a:lnTo>
                <a:lnTo>
                  <a:pt x="1679664" y="1125691"/>
                </a:lnTo>
                <a:lnTo>
                  <a:pt x="1694224" y="1162718"/>
                </a:lnTo>
                <a:lnTo>
                  <a:pt x="1683732" y="1172176"/>
                </a:lnTo>
                <a:lnTo>
                  <a:pt x="1598485" y="1210180"/>
                </a:lnTo>
                <a:lnTo>
                  <a:pt x="1507308" y="1233061"/>
                </a:lnTo>
                <a:lnTo>
                  <a:pt x="1463954" y="1241263"/>
                </a:lnTo>
                <a:lnTo>
                  <a:pt x="1418210" y="1248747"/>
                </a:lnTo>
                <a:lnTo>
                  <a:pt x="1370289" y="1255611"/>
                </a:lnTo>
                <a:lnTo>
                  <a:pt x="1320400" y="1261953"/>
                </a:lnTo>
                <a:lnTo>
                  <a:pt x="1268754" y="1267870"/>
                </a:lnTo>
                <a:lnTo>
                  <a:pt x="1215562" y="1273459"/>
                </a:lnTo>
                <a:lnTo>
                  <a:pt x="1161035" y="1278818"/>
                </a:lnTo>
                <a:lnTo>
                  <a:pt x="937955" y="1299531"/>
                </a:lnTo>
                <a:lnTo>
                  <a:pt x="882677" y="1304934"/>
                </a:lnTo>
                <a:lnTo>
                  <a:pt x="827707" y="1310633"/>
                </a:lnTo>
                <a:lnTo>
                  <a:pt x="773195" y="1316724"/>
                </a:lnTo>
                <a:lnTo>
                  <a:pt x="719295" y="1323300"/>
                </a:lnTo>
                <a:lnTo>
                  <a:pt x="666159" y="1330455"/>
                </a:lnTo>
                <a:lnTo>
                  <a:pt x="613939" y="1338285"/>
                </a:lnTo>
                <a:lnTo>
                  <a:pt x="562788" y="1346883"/>
                </a:lnTo>
                <a:lnTo>
                  <a:pt x="512859" y="1356343"/>
                </a:lnTo>
                <a:lnTo>
                  <a:pt x="464304" y="1366761"/>
                </a:lnTo>
                <a:lnTo>
                  <a:pt x="417275" y="1378230"/>
                </a:lnTo>
                <a:lnTo>
                  <a:pt x="371926" y="1390844"/>
                </a:lnTo>
                <a:lnTo>
                  <a:pt x="328407" y="1404699"/>
                </a:lnTo>
                <a:lnTo>
                  <a:pt x="286873" y="1419888"/>
                </a:lnTo>
                <a:lnTo>
                  <a:pt x="247475" y="1436505"/>
                </a:lnTo>
                <a:lnTo>
                  <a:pt x="210366" y="1454646"/>
                </a:lnTo>
                <a:lnTo>
                  <a:pt x="175698" y="1474404"/>
                </a:lnTo>
                <a:lnTo>
                  <a:pt x="143624" y="1495873"/>
                </a:lnTo>
                <a:lnTo>
                  <a:pt x="87868" y="1544324"/>
                </a:lnTo>
                <a:lnTo>
                  <a:pt x="44317" y="1600754"/>
                </a:lnTo>
                <a:lnTo>
                  <a:pt x="14191" y="1665917"/>
                </a:lnTo>
                <a:lnTo>
                  <a:pt x="1233" y="1722654"/>
                </a:lnTo>
                <a:lnTo>
                  <a:pt x="0" y="1772792"/>
                </a:lnTo>
                <a:lnTo>
                  <a:pt x="7641" y="1816220"/>
                </a:lnTo>
                <a:lnTo>
                  <a:pt x="21308" y="1852826"/>
                </a:lnTo>
                <a:lnTo>
                  <a:pt x="59218" y="1909697"/>
                </a:lnTo>
                <a:lnTo>
                  <a:pt x="112707" y="1956104"/>
                </a:lnTo>
                <a:lnTo>
                  <a:pt x="180422" y="1993042"/>
                </a:lnTo>
                <a:lnTo>
                  <a:pt x="219275" y="2008405"/>
                </a:lnTo>
                <a:lnTo>
                  <a:pt x="261276" y="2021934"/>
                </a:lnTo>
                <a:lnTo>
                  <a:pt x="306290" y="2033808"/>
                </a:lnTo>
                <a:lnTo>
                  <a:pt x="354181" y="2044204"/>
                </a:lnTo>
                <a:lnTo>
                  <a:pt x="404812" y="2053301"/>
                </a:lnTo>
                <a:lnTo>
                  <a:pt x="458049" y="2061276"/>
                </a:lnTo>
                <a:lnTo>
                  <a:pt x="513754" y="2068307"/>
                </a:lnTo>
                <a:lnTo>
                  <a:pt x="571792" y="2074573"/>
                </a:lnTo>
                <a:lnTo>
                  <a:pt x="632027" y="2080251"/>
                </a:lnTo>
                <a:lnTo>
                  <a:pt x="694323" y="2085519"/>
                </a:lnTo>
                <a:lnTo>
                  <a:pt x="935381" y="2104042"/>
                </a:lnTo>
                <a:lnTo>
                  <a:pt x="992778" y="2108802"/>
                </a:lnTo>
                <a:lnTo>
                  <a:pt x="1050886" y="2114048"/>
                </a:lnTo>
                <a:lnTo>
                  <a:pt x="1109247" y="2119888"/>
                </a:lnTo>
                <a:lnTo>
                  <a:pt x="1167403" y="2126433"/>
                </a:lnTo>
                <a:lnTo>
                  <a:pt x="1224895" y="2133791"/>
                </a:lnTo>
                <a:lnTo>
                  <a:pt x="1281265" y="2142073"/>
                </a:lnTo>
                <a:lnTo>
                  <a:pt x="1336054" y="2151388"/>
                </a:lnTo>
                <a:lnTo>
                  <a:pt x="1388805" y="2161845"/>
                </a:lnTo>
                <a:lnTo>
                  <a:pt x="1439059" y="2173554"/>
                </a:lnTo>
                <a:lnTo>
                  <a:pt x="1486357" y="2186625"/>
                </a:lnTo>
                <a:lnTo>
                  <a:pt x="1530242" y="2201167"/>
                </a:lnTo>
                <a:lnTo>
                  <a:pt x="1570256" y="2217289"/>
                </a:lnTo>
                <a:lnTo>
                  <a:pt x="1605939" y="2235102"/>
                </a:lnTo>
                <a:lnTo>
                  <a:pt x="1662481" y="2276237"/>
                </a:lnTo>
                <a:lnTo>
                  <a:pt x="1696203" y="2325447"/>
                </a:lnTo>
                <a:lnTo>
                  <a:pt x="1706524" y="2380381"/>
                </a:lnTo>
                <a:lnTo>
                  <a:pt x="1701592" y="2405548"/>
                </a:lnTo>
                <a:lnTo>
                  <a:pt x="1671227" y="2456459"/>
                </a:lnTo>
                <a:lnTo>
                  <a:pt x="1618436" y="2505866"/>
                </a:lnTo>
                <a:lnTo>
                  <a:pt x="1585084" y="2529309"/>
                </a:lnTo>
                <a:lnTo>
                  <a:pt x="1547640" y="2551886"/>
                </a:lnTo>
                <a:lnTo>
                  <a:pt x="1506513" y="2573578"/>
                </a:lnTo>
                <a:lnTo>
                  <a:pt x="1462112" y="2594366"/>
                </a:lnTo>
                <a:lnTo>
                  <a:pt x="1414845" y="2614231"/>
                </a:lnTo>
                <a:lnTo>
                  <a:pt x="1365123" y="2633154"/>
                </a:lnTo>
                <a:lnTo>
                  <a:pt x="1313354" y="2651115"/>
                </a:lnTo>
                <a:lnTo>
                  <a:pt x="1259948" y="2668096"/>
                </a:lnTo>
                <a:lnTo>
                  <a:pt x="1205313" y="2684077"/>
                </a:lnTo>
                <a:lnTo>
                  <a:pt x="1149859" y="2699039"/>
                </a:lnTo>
                <a:lnTo>
                  <a:pt x="1093994" y="2712963"/>
                </a:lnTo>
                <a:lnTo>
                  <a:pt x="1038128" y="2725830"/>
                </a:lnTo>
                <a:lnTo>
                  <a:pt x="982670" y="2737622"/>
                </a:lnTo>
                <a:lnTo>
                  <a:pt x="928029" y="2748318"/>
                </a:lnTo>
                <a:lnTo>
                  <a:pt x="874615" y="2757899"/>
                </a:lnTo>
                <a:lnTo>
                  <a:pt x="822835" y="2766347"/>
                </a:lnTo>
                <a:lnTo>
                  <a:pt x="773100" y="2773643"/>
                </a:lnTo>
                <a:lnTo>
                  <a:pt x="749645" y="2732965"/>
                </a:lnTo>
                <a:lnTo>
                  <a:pt x="720224" y="2696699"/>
                </a:lnTo>
                <a:lnTo>
                  <a:pt x="685506" y="2665516"/>
                </a:lnTo>
                <a:lnTo>
                  <a:pt x="646164" y="2640091"/>
                </a:lnTo>
                <a:lnTo>
                  <a:pt x="602868" y="2621096"/>
                </a:lnTo>
                <a:lnTo>
                  <a:pt x="556289" y="2609206"/>
                </a:lnTo>
                <a:lnTo>
                  <a:pt x="507098" y="2605093"/>
                </a:lnTo>
                <a:lnTo>
                  <a:pt x="459426" y="2608952"/>
                </a:lnTo>
                <a:lnTo>
                  <a:pt x="414180" y="2620121"/>
                </a:lnTo>
                <a:lnTo>
                  <a:pt x="371970" y="2637990"/>
                </a:lnTo>
                <a:lnTo>
                  <a:pt x="333406" y="2661949"/>
                </a:lnTo>
                <a:lnTo>
                  <a:pt x="299100" y="2691386"/>
                </a:lnTo>
                <a:lnTo>
                  <a:pt x="269662" y="2725692"/>
                </a:lnTo>
                <a:lnTo>
                  <a:pt x="245702" y="2764256"/>
                </a:lnTo>
                <a:lnTo>
                  <a:pt x="227832" y="2806466"/>
                </a:lnTo>
                <a:lnTo>
                  <a:pt x="216662" y="2851714"/>
                </a:lnTo>
                <a:lnTo>
                  <a:pt x="212803" y="2899388"/>
                </a:lnTo>
                <a:lnTo>
                  <a:pt x="216662" y="2947056"/>
                </a:lnTo>
                <a:lnTo>
                  <a:pt x="227832" y="2992299"/>
                </a:lnTo>
                <a:lnTo>
                  <a:pt x="245702" y="3034506"/>
                </a:lnTo>
                <a:lnTo>
                  <a:pt x="269662" y="3073067"/>
                </a:lnTo>
                <a:lnTo>
                  <a:pt x="299100" y="3107371"/>
                </a:lnTo>
                <a:lnTo>
                  <a:pt x="333406" y="3136807"/>
                </a:lnTo>
                <a:lnTo>
                  <a:pt x="371970" y="3160765"/>
                </a:lnTo>
                <a:lnTo>
                  <a:pt x="414180" y="3178634"/>
                </a:lnTo>
                <a:lnTo>
                  <a:pt x="459426" y="3189803"/>
                </a:lnTo>
                <a:lnTo>
                  <a:pt x="507098" y="3193661"/>
                </a:lnTo>
                <a:lnTo>
                  <a:pt x="558442" y="3189176"/>
                </a:lnTo>
                <a:lnTo>
                  <a:pt x="606902" y="3176232"/>
                </a:lnTo>
                <a:lnTo>
                  <a:pt x="651712" y="3155598"/>
                </a:lnTo>
                <a:lnTo>
                  <a:pt x="692106" y="3128041"/>
                </a:lnTo>
                <a:lnTo>
                  <a:pt x="727318" y="3094328"/>
                </a:lnTo>
                <a:lnTo>
                  <a:pt x="756582" y="3055229"/>
                </a:lnTo>
                <a:lnTo>
                  <a:pt x="779131" y="3011510"/>
                </a:lnTo>
                <a:lnTo>
                  <a:pt x="808501" y="3007372"/>
                </a:lnTo>
                <a:lnTo>
                  <a:pt x="885648" y="2995348"/>
                </a:lnTo>
                <a:lnTo>
                  <a:pt x="932115" y="2987358"/>
                </a:lnTo>
                <a:lnTo>
                  <a:pt x="982972" y="2977981"/>
                </a:lnTo>
                <a:lnTo>
                  <a:pt x="1037564" y="2967165"/>
                </a:lnTo>
                <a:lnTo>
                  <a:pt x="1095236" y="2954858"/>
                </a:lnTo>
                <a:lnTo>
                  <a:pt x="1155333" y="2941008"/>
                </a:lnTo>
                <a:lnTo>
                  <a:pt x="1217202" y="2925565"/>
                </a:lnTo>
                <a:lnTo>
                  <a:pt x="1283063" y="2907684"/>
                </a:lnTo>
                <a:lnTo>
                  <a:pt x="1345685" y="2889127"/>
                </a:lnTo>
                <a:lnTo>
                  <a:pt x="1405089" y="2869884"/>
                </a:lnTo>
                <a:lnTo>
                  <a:pt x="1461291" y="2849944"/>
                </a:lnTo>
                <a:lnTo>
                  <a:pt x="1514310" y="2829298"/>
                </a:lnTo>
                <a:lnTo>
                  <a:pt x="1564165" y="2807934"/>
                </a:lnTo>
                <a:lnTo>
                  <a:pt x="1610874" y="2785844"/>
                </a:lnTo>
                <a:lnTo>
                  <a:pt x="1654457" y="2763016"/>
                </a:lnTo>
                <a:lnTo>
                  <a:pt x="1694930" y="2739441"/>
                </a:lnTo>
                <a:lnTo>
                  <a:pt x="1732313" y="2715108"/>
                </a:lnTo>
                <a:lnTo>
                  <a:pt x="1766625" y="2690008"/>
                </a:lnTo>
                <a:lnTo>
                  <a:pt x="1797883" y="2664130"/>
                </a:lnTo>
                <a:lnTo>
                  <a:pt x="1826106" y="2637463"/>
                </a:lnTo>
                <a:lnTo>
                  <a:pt x="1873522" y="2581725"/>
                </a:lnTo>
                <a:lnTo>
                  <a:pt x="1914666" y="2510414"/>
                </a:lnTo>
                <a:lnTo>
                  <a:pt x="1930433" y="2466974"/>
                </a:lnTo>
                <a:lnTo>
                  <a:pt x="1940038" y="2422518"/>
                </a:lnTo>
                <a:lnTo>
                  <a:pt x="1943466" y="2377252"/>
                </a:lnTo>
                <a:lnTo>
                  <a:pt x="1940701" y="2331381"/>
                </a:lnTo>
                <a:lnTo>
                  <a:pt x="1931728" y="2285110"/>
                </a:lnTo>
                <a:lnTo>
                  <a:pt x="1916531" y="2238643"/>
                </a:lnTo>
                <a:lnTo>
                  <a:pt x="1900263" y="2202996"/>
                </a:lnTo>
                <a:lnTo>
                  <a:pt x="1880653" y="2169852"/>
                </a:lnTo>
                <a:lnTo>
                  <a:pt x="1857847" y="2139105"/>
                </a:lnTo>
                <a:lnTo>
                  <a:pt x="1831991" y="2110653"/>
                </a:lnTo>
                <a:lnTo>
                  <a:pt x="1803230" y="2084391"/>
                </a:lnTo>
                <a:lnTo>
                  <a:pt x="1771710" y="2060217"/>
                </a:lnTo>
                <a:lnTo>
                  <a:pt x="1737576" y="2038026"/>
                </a:lnTo>
                <a:lnTo>
                  <a:pt x="1700975" y="2017714"/>
                </a:lnTo>
                <a:lnTo>
                  <a:pt x="1662051" y="1999177"/>
                </a:lnTo>
                <a:lnTo>
                  <a:pt x="1620951" y="1982313"/>
                </a:lnTo>
                <a:lnTo>
                  <a:pt x="1577819" y="1967016"/>
                </a:lnTo>
                <a:lnTo>
                  <a:pt x="1532802" y="1953184"/>
                </a:lnTo>
                <a:lnTo>
                  <a:pt x="1486046" y="1940712"/>
                </a:lnTo>
                <a:lnTo>
                  <a:pt x="1437695" y="1929497"/>
                </a:lnTo>
                <a:lnTo>
                  <a:pt x="1387895" y="1919435"/>
                </a:lnTo>
                <a:lnTo>
                  <a:pt x="1336793" y="1910422"/>
                </a:lnTo>
                <a:lnTo>
                  <a:pt x="1284533" y="1902355"/>
                </a:lnTo>
                <a:lnTo>
                  <a:pt x="1231261" y="1895129"/>
                </a:lnTo>
                <a:lnTo>
                  <a:pt x="1177123" y="1888641"/>
                </a:lnTo>
                <a:lnTo>
                  <a:pt x="1122265" y="1882788"/>
                </a:lnTo>
                <a:lnTo>
                  <a:pt x="1066831" y="1877464"/>
                </a:lnTo>
                <a:lnTo>
                  <a:pt x="1010969" y="1872567"/>
                </a:lnTo>
                <a:lnTo>
                  <a:pt x="954822" y="1867993"/>
                </a:lnTo>
                <a:lnTo>
                  <a:pt x="736658" y="1851332"/>
                </a:lnTo>
                <a:lnTo>
                  <a:pt x="685355" y="1847142"/>
                </a:lnTo>
                <a:lnTo>
                  <a:pt x="635323" y="1842723"/>
                </a:lnTo>
                <a:lnTo>
                  <a:pt x="586765" y="1837983"/>
                </a:lnTo>
                <a:lnTo>
                  <a:pt x="539884" y="1832829"/>
                </a:lnTo>
                <a:lnTo>
                  <a:pt x="494884" y="1827168"/>
                </a:lnTo>
                <a:lnTo>
                  <a:pt x="451969" y="1820907"/>
                </a:lnTo>
                <a:lnTo>
                  <a:pt x="411341" y="1813955"/>
                </a:lnTo>
                <a:lnTo>
                  <a:pt x="327803" y="1794663"/>
                </a:lnTo>
                <a:lnTo>
                  <a:pt x="275381" y="1776249"/>
                </a:lnTo>
                <a:lnTo>
                  <a:pt x="236226" y="1752365"/>
                </a:lnTo>
                <a:lnTo>
                  <a:pt x="237053" y="1746292"/>
                </a:lnTo>
                <a:lnTo>
                  <a:pt x="265482" y="1701615"/>
                </a:lnTo>
                <a:lnTo>
                  <a:pt x="295667" y="1678077"/>
                </a:lnTo>
                <a:lnTo>
                  <a:pt x="341413" y="1653081"/>
                </a:lnTo>
                <a:lnTo>
                  <a:pt x="405896" y="1627693"/>
                </a:lnTo>
                <a:lnTo>
                  <a:pt x="492292" y="1602977"/>
                </a:lnTo>
                <a:lnTo>
                  <a:pt x="534195" y="1593397"/>
                </a:lnTo>
                <a:lnTo>
                  <a:pt x="577860" y="1584612"/>
                </a:lnTo>
                <a:lnTo>
                  <a:pt x="623101" y="1576551"/>
                </a:lnTo>
                <a:lnTo>
                  <a:pt x="669731" y="1569144"/>
                </a:lnTo>
                <a:lnTo>
                  <a:pt x="717564" y="1562321"/>
                </a:lnTo>
                <a:lnTo>
                  <a:pt x="766413" y="1556014"/>
                </a:lnTo>
                <a:lnTo>
                  <a:pt x="816092" y="1550151"/>
                </a:lnTo>
                <a:lnTo>
                  <a:pt x="866413" y="1544663"/>
                </a:lnTo>
                <a:lnTo>
                  <a:pt x="917192" y="1539480"/>
                </a:lnTo>
                <a:lnTo>
                  <a:pt x="1019371" y="1529750"/>
                </a:lnTo>
                <a:lnTo>
                  <a:pt x="1198637" y="1513117"/>
                </a:lnTo>
                <a:lnTo>
                  <a:pt x="1260157" y="1506987"/>
                </a:lnTo>
                <a:lnTo>
                  <a:pt x="1319786" y="1500557"/>
                </a:lnTo>
                <a:lnTo>
                  <a:pt x="1377405" y="1493679"/>
                </a:lnTo>
                <a:lnTo>
                  <a:pt x="1432896" y="1486206"/>
                </a:lnTo>
                <a:lnTo>
                  <a:pt x="1486140" y="1477991"/>
                </a:lnTo>
                <a:lnTo>
                  <a:pt x="1537019" y="1468888"/>
                </a:lnTo>
                <a:lnTo>
                  <a:pt x="1585414" y="1458748"/>
                </a:lnTo>
                <a:lnTo>
                  <a:pt x="1631206" y="1447426"/>
                </a:lnTo>
                <a:lnTo>
                  <a:pt x="1674277" y="1434773"/>
                </a:lnTo>
                <a:lnTo>
                  <a:pt x="1714508" y="1420643"/>
                </a:lnTo>
                <a:lnTo>
                  <a:pt x="1751780" y="1404890"/>
                </a:lnTo>
                <a:lnTo>
                  <a:pt x="1785976" y="1387364"/>
                </a:lnTo>
                <a:lnTo>
                  <a:pt x="1844659" y="1346412"/>
                </a:lnTo>
                <a:lnTo>
                  <a:pt x="1889610" y="1296609"/>
                </a:lnTo>
                <a:lnTo>
                  <a:pt x="1914730" y="1250076"/>
                </a:lnTo>
                <a:lnTo>
                  <a:pt x="1928416" y="1200056"/>
                </a:lnTo>
                <a:lnTo>
                  <a:pt x="1930557" y="1147261"/>
                </a:lnTo>
                <a:lnTo>
                  <a:pt x="1921044" y="1092406"/>
                </a:lnTo>
                <a:lnTo>
                  <a:pt x="1906347" y="1049483"/>
                </a:lnTo>
                <a:lnTo>
                  <a:pt x="1886820" y="1009554"/>
                </a:lnTo>
                <a:lnTo>
                  <a:pt x="1862483" y="972635"/>
                </a:lnTo>
                <a:lnTo>
                  <a:pt x="1833356" y="938743"/>
                </a:lnTo>
                <a:lnTo>
                  <a:pt x="1799460" y="907893"/>
                </a:lnTo>
                <a:lnTo>
                  <a:pt x="1760814" y="880104"/>
                </a:lnTo>
                <a:lnTo>
                  <a:pt x="1717438" y="855390"/>
                </a:lnTo>
                <a:lnTo>
                  <a:pt x="1669351" y="833769"/>
                </a:lnTo>
                <a:lnTo>
                  <a:pt x="1616575" y="815257"/>
                </a:lnTo>
                <a:lnTo>
                  <a:pt x="1559128" y="799870"/>
                </a:lnTo>
                <a:lnTo>
                  <a:pt x="1508873" y="789583"/>
                </a:lnTo>
                <a:lnTo>
                  <a:pt x="1457035" y="781362"/>
                </a:lnTo>
                <a:lnTo>
                  <a:pt x="1404004" y="774953"/>
                </a:lnTo>
                <a:lnTo>
                  <a:pt x="1350167" y="770100"/>
                </a:lnTo>
                <a:lnTo>
                  <a:pt x="1295912" y="766549"/>
                </a:lnTo>
                <a:lnTo>
                  <a:pt x="1241629" y="764043"/>
                </a:lnTo>
                <a:lnTo>
                  <a:pt x="1187704" y="762328"/>
                </a:lnTo>
                <a:lnTo>
                  <a:pt x="1134526" y="761148"/>
                </a:lnTo>
                <a:lnTo>
                  <a:pt x="1028945" y="759294"/>
                </a:lnTo>
                <a:lnTo>
                  <a:pt x="971517" y="757819"/>
                </a:lnTo>
                <a:lnTo>
                  <a:pt x="913776" y="755427"/>
                </a:lnTo>
                <a:lnTo>
                  <a:pt x="859299" y="751718"/>
                </a:lnTo>
                <a:lnTo>
                  <a:pt x="811662" y="746296"/>
                </a:lnTo>
                <a:lnTo>
                  <a:pt x="774440" y="738762"/>
                </a:lnTo>
                <a:lnTo>
                  <a:pt x="791359" y="706125"/>
                </a:lnTo>
                <a:lnTo>
                  <a:pt x="817775" y="673683"/>
                </a:lnTo>
                <a:lnTo>
                  <a:pt x="851845" y="641570"/>
                </a:lnTo>
                <a:lnTo>
                  <a:pt x="891726" y="609917"/>
                </a:lnTo>
                <a:lnTo>
                  <a:pt x="935575" y="578857"/>
                </a:lnTo>
                <a:lnTo>
                  <a:pt x="981549" y="548521"/>
                </a:lnTo>
                <a:lnTo>
                  <a:pt x="1065380" y="495138"/>
                </a:lnTo>
                <a:lnTo>
                  <a:pt x="1102120" y="471248"/>
                </a:lnTo>
                <a:lnTo>
                  <a:pt x="1137649" y="447124"/>
                </a:lnTo>
                <a:lnTo>
                  <a:pt x="1171590" y="422521"/>
                </a:lnTo>
                <a:lnTo>
                  <a:pt x="1155183" y="575448"/>
                </a:lnTo>
                <a:lnTo>
                  <a:pt x="1159513" y="622264"/>
                </a:lnTo>
                <a:lnTo>
                  <a:pt x="1180728" y="662394"/>
                </a:lnTo>
                <a:lnTo>
                  <a:pt x="1215443" y="691642"/>
                </a:lnTo>
                <a:lnTo>
                  <a:pt x="1260279" y="705810"/>
                </a:lnTo>
                <a:lnTo>
                  <a:pt x="1268834" y="706491"/>
                </a:lnTo>
                <a:lnTo>
                  <a:pt x="1273053" y="706491"/>
                </a:lnTo>
                <a:lnTo>
                  <a:pt x="1315706" y="698502"/>
                </a:lnTo>
                <a:lnTo>
                  <a:pt x="1351797" y="676373"/>
                </a:lnTo>
                <a:lnTo>
                  <a:pt x="1377911" y="642858"/>
                </a:lnTo>
                <a:lnTo>
                  <a:pt x="1390631" y="600714"/>
                </a:lnTo>
                <a:lnTo>
                  <a:pt x="1441090" y="130624"/>
                </a:lnTo>
                <a:lnTo>
                  <a:pt x="1440987" y="104469"/>
                </a:lnTo>
                <a:lnTo>
                  <a:pt x="1424170" y="55905"/>
                </a:lnTo>
                <a:lnTo>
                  <a:pt x="1387844" y="18700"/>
                </a:lnTo>
                <a:lnTo>
                  <a:pt x="1339684" y="730"/>
                </a:lnTo>
                <a:lnTo>
                  <a:pt x="1313544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"/>
          <p:cNvSpPr txBox="1"/>
          <p:nvPr/>
        </p:nvSpPr>
        <p:spPr>
          <a:xfrm>
            <a:off x="911747" y="3037241"/>
            <a:ext cx="5311800" cy="6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noAutofit/>
          </a:bodyPr>
          <a:lstStyle/>
          <a:p>
            <a:pPr indent="0" lvl="0" marL="12700" marR="79629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Mobile Phone PlayStation Xbox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l">
              <a:lnSpc>
                <a:spcPct val="142542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Nintendo Switch Computer </a:t>
            </a:r>
            <a:b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Tablet or iPad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"/>
          <p:cNvSpPr txBox="1"/>
          <p:nvPr>
            <p:ph type="title"/>
          </p:nvPr>
        </p:nvSpPr>
        <p:spPr>
          <a:xfrm>
            <a:off x="939277" y="1006094"/>
            <a:ext cx="812419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We might have ...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"/>
          <p:cNvSpPr txBox="1"/>
          <p:nvPr>
            <p:ph type="ctrTitle"/>
          </p:nvPr>
        </p:nvSpPr>
        <p:spPr>
          <a:xfrm>
            <a:off x="939277" y="1092170"/>
            <a:ext cx="7501200" cy="13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Class Activity</a:t>
            </a:r>
            <a:endParaRPr/>
          </a:p>
        </p:txBody>
      </p:sp>
      <p:sp>
        <p:nvSpPr>
          <p:cNvPr id="183" name="Google Shape;183;p4"/>
          <p:cNvSpPr txBox="1"/>
          <p:nvPr/>
        </p:nvSpPr>
        <p:spPr>
          <a:xfrm>
            <a:off x="985950" y="3041446"/>
            <a:ext cx="15446375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Draw yourself surrounded by all the technology you have access to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"/>
          <p:cNvSpPr txBox="1"/>
          <p:nvPr>
            <p:ph type="ctrTitle"/>
          </p:nvPr>
        </p:nvSpPr>
        <p:spPr>
          <a:xfrm>
            <a:off x="939277" y="1092170"/>
            <a:ext cx="7501200" cy="13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Class Activity</a:t>
            </a:r>
            <a:endParaRPr/>
          </a:p>
        </p:txBody>
      </p:sp>
      <p:sp>
        <p:nvSpPr>
          <p:cNvPr id="189" name="Google Shape;189;p5"/>
          <p:cNvSpPr txBox="1"/>
          <p:nvPr/>
        </p:nvSpPr>
        <p:spPr>
          <a:xfrm>
            <a:off x="985950" y="3278895"/>
            <a:ext cx="15604490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Compare this drawing to the previous drawing where you were totally away from all technology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/>
          <p:nvPr>
            <p:ph type="title"/>
          </p:nvPr>
        </p:nvSpPr>
        <p:spPr>
          <a:xfrm>
            <a:off x="939277" y="3395551"/>
            <a:ext cx="1658175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Let’s compare these two drawings! Let’s discuss!</a:t>
            </a:r>
            <a:endParaRPr/>
          </a:p>
        </p:txBody>
      </p:sp>
      <p:sp>
        <p:nvSpPr>
          <p:cNvPr id="195" name="Google Shape;195;p6"/>
          <p:cNvSpPr/>
          <p:nvPr/>
        </p:nvSpPr>
        <p:spPr>
          <a:xfrm>
            <a:off x="15279250" y="5402471"/>
            <a:ext cx="3841115" cy="4885690"/>
          </a:xfrm>
          <a:custGeom>
            <a:rect b="b" l="l" r="r" t="t"/>
            <a:pathLst>
              <a:path extrusionOk="0" h="4885690" w="3841115">
                <a:moveTo>
                  <a:pt x="1125609" y="3968643"/>
                </a:moveTo>
                <a:lnTo>
                  <a:pt x="963153" y="3968643"/>
                </a:lnTo>
                <a:lnTo>
                  <a:pt x="963153" y="4525652"/>
                </a:lnTo>
                <a:lnTo>
                  <a:pt x="966443" y="4574400"/>
                </a:lnTo>
                <a:lnTo>
                  <a:pt x="976025" y="4621174"/>
                </a:lnTo>
                <a:lnTo>
                  <a:pt x="991466" y="4665543"/>
                </a:lnTo>
                <a:lnTo>
                  <a:pt x="1012336" y="4707075"/>
                </a:lnTo>
                <a:lnTo>
                  <a:pt x="1038202" y="4745338"/>
                </a:lnTo>
                <a:lnTo>
                  <a:pt x="1068632" y="4779901"/>
                </a:lnTo>
                <a:lnTo>
                  <a:pt x="1103195" y="4810331"/>
                </a:lnTo>
                <a:lnTo>
                  <a:pt x="1141458" y="4836197"/>
                </a:lnTo>
                <a:lnTo>
                  <a:pt x="1182990" y="4857067"/>
                </a:lnTo>
                <a:lnTo>
                  <a:pt x="1227359" y="4872508"/>
                </a:lnTo>
                <a:lnTo>
                  <a:pt x="1274133" y="4882090"/>
                </a:lnTo>
                <a:lnTo>
                  <a:pt x="1322881" y="4885380"/>
                </a:lnTo>
                <a:lnTo>
                  <a:pt x="3481265" y="4885380"/>
                </a:lnTo>
                <a:lnTo>
                  <a:pt x="3530013" y="4882090"/>
                </a:lnTo>
                <a:lnTo>
                  <a:pt x="3576787" y="4872508"/>
                </a:lnTo>
                <a:lnTo>
                  <a:pt x="3621156" y="4857067"/>
                </a:lnTo>
                <a:lnTo>
                  <a:pt x="3662688" y="4836197"/>
                </a:lnTo>
                <a:lnTo>
                  <a:pt x="3700951" y="4810331"/>
                </a:lnTo>
                <a:lnTo>
                  <a:pt x="3735514" y="4779901"/>
                </a:lnTo>
                <a:lnTo>
                  <a:pt x="3765944" y="4745338"/>
                </a:lnTo>
                <a:lnTo>
                  <a:pt x="3781096" y="4722924"/>
                </a:lnTo>
                <a:lnTo>
                  <a:pt x="1322881" y="4722924"/>
                </a:lnTo>
                <a:lnTo>
                  <a:pt x="1277701" y="4717704"/>
                </a:lnTo>
                <a:lnTo>
                  <a:pt x="1236199" y="4702842"/>
                </a:lnTo>
                <a:lnTo>
                  <a:pt x="1199568" y="4679529"/>
                </a:lnTo>
                <a:lnTo>
                  <a:pt x="1169000" y="4648961"/>
                </a:lnTo>
                <a:lnTo>
                  <a:pt x="1145689" y="4612329"/>
                </a:lnTo>
                <a:lnTo>
                  <a:pt x="1130828" y="4570829"/>
                </a:lnTo>
                <a:lnTo>
                  <a:pt x="1125609" y="4525652"/>
                </a:lnTo>
                <a:lnTo>
                  <a:pt x="1125609" y="3968643"/>
                </a:lnTo>
                <a:close/>
              </a:path>
              <a:path extrusionOk="0" h="4885690" w="3841115">
                <a:moveTo>
                  <a:pt x="3781096" y="1125609"/>
                </a:moveTo>
                <a:lnTo>
                  <a:pt x="3481265" y="1125609"/>
                </a:lnTo>
                <a:lnTo>
                  <a:pt x="3526445" y="1130829"/>
                </a:lnTo>
                <a:lnTo>
                  <a:pt x="3567947" y="1145691"/>
                </a:lnTo>
                <a:lnTo>
                  <a:pt x="3604578" y="1169004"/>
                </a:lnTo>
                <a:lnTo>
                  <a:pt x="3635145" y="1199572"/>
                </a:lnTo>
                <a:lnTo>
                  <a:pt x="3658456" y="1236204"/>
                </a:lnTo>
                <a:lnTo>
                  <a:pt x="3673318" y="1277704"/>
                </a:lnTo>
                <a:lnTo>
                  <a:pt x="3678537" y="1322881"/>
                </a:lnTo>
                <a:lnTo>
                  <a:pt x="3678537" y="4525652"/>
                </a:lnTo>
                <a:lnTo>
                  <a:pt x="3673318" y="4570829"/>
                </a:lnTo>
                <a:lnTo>
                  <a:pt x="3658456" y="4612329"/>
                </a:lnTo>
                <a:lnTo>
                  <a:pt x="3635145" y="4648961"/>
                </a:lnTo>
                <a:lnTo>
                  <a:pt x="3604578" y="4679529"/>
                </a:lnTo>
                <a:lnTo>
                  <a:pt x="3567947" y="4702842"/>
                </a:lnTo>
                <a:lnTo>
                  <a:pt x="3526445" y="4717704"/>
                </a:lnTo>
                <a:lnTo>
                  <a:pt x="3481265" y="4722924"/>
                </a:lnTo>
                <a:lnTo>
                  <a:pt x="3781096" y="4722924"/>
                </a:lnTo>
                <a:lnTo>
                  <a:pt x="3812680" y="4665543"/>
                </a:lnTo>
                <a:lnTo>
                  <a:pt x="3828121" y="4621174"/>
                </a:lnTo>
                <a:lnTo>
                  <a:pt x="3837703" y="4574400"/>
                </a:lnTo>
                <a:lnTo>
                  <a:pt x="3840992" y="4525652"/>
                </a:lnTo>
                <a:lnTo>
                  <a:pt x="3840992" y="1322881"/>
                </a:lnTo>
                <a:lnTo>
                  <a:pt x="3837703" y="1274133"/>
                </a:lnTo>
                <a:lnTo>
                  <a:pt x="3828121" y="1227359"/>
                </a:lnTo>
                <a:lnTo>
                  <a:pt x="3812680" y="1182990"/>
                </a:lnTo>
                <a:lnTo>
                  <a:pt x="3791810" y="1141458"/>
                </a:lnTo>
                <a:lnTo>
                  <a:pt x="3781096" y="1125609"/>
                </a:lnTo>
                <a:close/>
              </a:path>
              <a:path extrusionOk="0" h="4885690" w="3841115">
                <a:moveTo>
                  <a:pt x="2645762" y="0"/>
                </a:moveTo>
                <a:lnTo>
                  <a:pt x="278504" y="0"/>
                </a:lnTo>
                <a:lnTo>
                  <a:pt x="233484" y="3662"/>
                </a:lnTo>
                <a:lnTo>
                  <a:pt x="190719" y="14259"/>
                </a:lnTo>
                <a:lnTo>
                  <a:pt x="150795" y="31206"/>
                </a:lnTo>
                <a:lnTo>
                  <a:pt x="114297" y="53918"/>
                </a:lnTo>
                <a:lnTo>
                  <a:pt x="81810" y="81810"/>
                </a:lnTo>
                <a:lnTo>
                  <a:pt x="53918" y="114297"/>
                </a:lnTo>
                <a:lnTo>
                  <a:pt x="31206" y="150795"/>
                </a:lnTo>
                <a:lnTo>
                  <a:pt x="14259" y="190719"/>
                </a:lnTo>
                <a:lnTo>
                  <a:pt x="3662" y="233484"/>
                </a:lnTo>
                <a:lnTo>
                  <a:pt x="0" y="278504"/>
                </a:lnTo>
                <a:lnTo>
                  <a:pt x="0" y="3690149"/>
                </a:lnTo>
                <a:lnTo>
                  <a:pt x="3662" y="3735167"/>
                </a:lnTo>
                <a:lnTo>
                  <a:pt x="14259" y="3777929"/>
                </a:lnTo>
                <a:lnTo>
                  <a:pt x="31206" y="3817851"/>
                </a:lnTo>
                <a:lnTo>
                  <a:pt x="53918" y="3854347"/>
                </a:lnTo>
                <a:lnTo>
                  <a:pt x="81810" y="3886834"/>
                </a:lnTo>
                <a:lnTo>
                  <a:pt x="114297" y="3914726"/>
                </a:lnTo>
                <a:lnTo>
                  <a:pt x="150795" y="3937437"/>
                </a:lnTo>
                <a:lnTo>
                  <a:pt x="190719" y="3954384"/>
                </a:lnTo>
                <a:lnTo>
                  <a:pt x="233484" y="3964981"/>
                </a:lnTo>
                <a:lnTo>
                  <a:pt x="278504" y="3968643"/>
                </a:lnTo>
                <a:lnTo>
                  <a:pt x="2645762" y="3968643"/>
                </a:lnTo>
                <a:lnTo>
                  <a:pt x="2690782" y="3964981"/>
                </a:lnTo>
                <a:lnTo>
                  <a:pt x="2733547" y="3954384"/>
                </a:lnTo>
                <a:lnTo>
                  <a:pt x="2773471" y="3937437"/>
                </a:lnTo>
                <a:lnTo>
                  <a:pt x="2809969" y="3914726"/>
                </a:lnTo>
                <a:lnTo>
                  <a:pt x="2842456" y="3886834"/>
                </a:lnTo>
                <a:lnTo>
                  <a:pt x="2870348" y="3854347"/>
                </a:lnTo>
                <a:lnTo>
                  <a:pt x="2893060" y="3817851"/>
                </a:lnTo>
                <a:lnTo>
                  <a:pt x="2910007" y="3777929"/>
                </a:lnTo>
                <a:lnTo>
                  <a:pt x="2920604" y="3735167"/>
                </a:lnTo>
                <a:lnTo>
                  <a:pt x="2924266" y="3690149"/>
                </a:lnTo>
                <a:lnTo>
                  <a:pt x="2924266" y="1125609"/>
                </a:lnTo>
                <a:lnTo>
                  <a:pt x="3781096" y="1125609"/>
                </a:lnTo>
                <a:lnTo>
                  <a:pt x="3735514" y="1068632"/>
                </a:lnTo>
                <a:lnTo>
                  <a:pt x="3700951" y="1038202"/>
                </a:lnTo>
                <a:lnTo>
                  <a:pt x="3662688" y="1012336"/>
                </a:lnTo>
                <a:lnTo>
                  <a:pt x="3621156" y="991466"/>
                </a:lnTo>
                <a:lnTo>
                  <a:pt x="3576787" y="976025"/>
                </a:lnTo>
                <a:lnTo>
                  <a:pt x="3530013" y="966443"/>
                </a:lnTo>
                <a:lnTo>
                  <a:pt x="3481265" y="963153"/>
                </a:lnTo>
                <a:lnTo>
                  <a:pt x="2924266" y="963153"/>
                </a:lnTo>
                <a:lnTo>
                  <a:pt x="2924266" y="278504"/>
                </a:lnTo>
                <a:lnTo>
                  <a:pt x="2920604" y="233484"/>
                </a:lnTo>
                <a:lnTo>
                  <a:pt x="2910007" y="190719"/>
                </a:lnTo>
                <a:lnTo>
                  <a:pt x="2893060" y="150795"/>
                </a:lnTo>
                <a:lnTo>
                  <a:pt x="2870348" y="114297"/>
                </a:lnTo>
                <a:lnTo>
                  <a:pt x="2842456" y="81810"/>
                </a:lnTo>
                <a:lnTo>
                  <a:pt x="2809969" y="53918"/>
                </a:lnTo>
                <a:lnTo>
                  <a:pt x="2773471" y="31206"/>
                </a:lnTo>
                <a:lnTo>
                  <a:pt x="2733547" y="14259"/>
                </a:lnTo>
                <a:lnTo>
                  <a:pt x="2690782" y="3662"/>
                </a:lnTo>
                <a:lnTo>
                  <a:pt x="2645762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ctrTitle"/>
          </p:nvPr>
        </p:nvSpPr>
        <p:spPr>
          <a:xfrm>
            <a:off x="939277" y="1092170"/>
            <a:ext cx="7501200" cy="13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Zine Time</a:t>
            </a:r>
            <a:endParaRPr/>
          </a:p>
        </p:txBody>
      </p:sp>
      <p:sp>
        <p:nvSpPr>
          <p:cNvPr id="201" name="Google Shape;201;p7"/>
          <p:cNvSpPr txBox="1"/>
          <p:nvPr/>
        </p:nvSpPr>
        <p:spPr>
          <a:xfrm>
            <a:off x="985950" y="3442241"/>
            <a:ext cx="16131540" cy="930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Make a Zine on what we have talked about today!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7"/>
          <p:cNvSpPr/>
          <p:nvPr/>
        </p:nvSpPr>
        <p:spPr>
          <a:xfrm>
            <a:off x="13528371" y="5112543"/>
            <a:ext cx="5528945" cy="5168265"/>
          </a:xfrm>
          <a:custGeom>
            <a:rect b="b" l="l" r="r" t="t"/>
            <a:pathLst>
              <a:path extrusionOk="0" h="5168265" w="5528944">
                <a:moveTo>
                  <a:pt x="2879585" y="4609554"/>
                </a:moveTo>
                <a:lnTo>
                  <a:pt x="2878340" y="4561459"/>
                </a:lnTo>
                <a:lnTo>
                  <a:pt x="2874607" y="4514024"/>
                </a:lnTo>
                <a:lnTo>
                  <a:pt x="2868485" y="4467301"/>
                </a:lnTo>
                <a:lnTo>
                  <a:pt x="2860014" y="4421352"/>
                </a:lnTo>
                <a:lnTo>
                  <a:pt x="2849257" y="4376255"/>
                </a:lnTo>
                <a:lnTo>
                  <a:pt x="2836278" y="4332046"/>
                </a:lnTo>
                <a:lnTo>
                  <a:pt x="2821152" y="4288815"/>
                </a:lnTo>
                <a:lnTo>
                  <a:pt x="2803931" y="4246613"/>
                </a:lnTo>
                <a:lnTo>
                  <a:pt x="2784678" y="4205503"/>
                </a:lnTo>
                <a:lnTo>
                  <a:pt x="2763456" y="4165549"/>
                </a:lnTo>
                <a:lnTo>
                  <a:pt x="2740329" y="4126814"/>
                </a:lnTo>
                <a:lnTo>
                  <a:pt x="2715361" y="4089349"/>
                </a:lnTo>
                <a:lnTo>
                  <a:pt x="2688615" y="4053230"/>
                </a:lnTo>
                <a:lnTo>
                  <a:pt x="2660142" y="4018521"/>
                </a:lnTo>
                <a:lnTo>
                  <a:pt x="2630017" y="3985272"/>
                </a:lnTo>
                <a:lnTo>
                  <a:pt x="2598305" y="3953560"/>
                </a:lnTo>
                <a:lnTo>
                  <a:pt x="2565057" y="3923436"/>
                </a:lnTo>
                <a:lnTo>
                  <a:pt x="2530348" y="3894975"/>
                </a:lnTo>
                <a:lnTo>
                  <a:pt x="2494229" y="3868216"/>
                </a:lnTo>
                <a:lnTo>
                  <a:pt x="2456777" y="3843248"/>
                </a:lnTo>
                <a:lnTo>
                  <a:pt x="2418029" y="3820122"/>
                </a:lnTo>
                <a:lnTo>
                  <a:pt x="2378075" y="3798900"/>
                </a:lnTo>
                <a:lnTo>
                  <a:pt x="2336965" y="3779647"/>
                </a:lnTo>
                <a:lnTo>
                  <a:pt x="2294763" y="3762425"/>
                </a:lnTo>
                <a:lnTo>
                  <a:pt x="2251532" y="3747300"/>
                </a:lnTo>
                <a:lnTo>
                  <a:pt x="2207323" y="3734333"/>
                </a:lnTo>
                <a:lnTo>
                  <a:pt x="2162225" y="3723576"/>
                </a:lnTo>
                <a:lnTo>
                  <a:pt x="2116277" y="3715105"/>
                </a:lnTo>
                <a:lnTo>
                  <a:pt x="2069553" y="3708971"/>
                </a:lnTo>
                <a:lnTo>
                  <a:pt x="2022106" y="3705250"/>
                </a:lnTo>
                <a:lnTo>
                  <a:pt x="1974011" y="3703993"/>
                </a:lnTo>
                <a:lnTo>
                  <a:pt x="1831073" y="3703993"/>
                </a:lnTo>
                <a:lnTo>
                  <a:pt x="1875028" y="3683939"/>
                </a:lnTo>
                <a:lnTo>
                  <a:pt x="1917814" y="3661854"/>
                </a:lnTo>
                <a:lnTo>
                  <a:pt x="1959368" y="3637788"/>
                </a:lnTo>
                <a:lnTo>
                  <a:pt x="1999627" y="3611816"/>
                </a:lnTo>
                <a:lnTo>
                  <a:pt x="2038527" y="3583990"/>
                </a:lnTo>
                <a:lnTo>
                  <a:pt x="2076005" y="3554387"/>
                </a:lnTo>
                <a:lnTo>
                  <a:pt x="2112010" y="3523056"/>
                </a:lnTo>
                <a:lnTo>
                  <a:pt x="2146465" y="3490061"/>
                </a:lnTo>
                <a:lnTo>
                  <a:pt x="2179307" y="3455466"/>
                </a:lnTo>
                <a:lnTo>
                  <a:pt x="2210485" y="3419322"/>
                </a:lnTo>
                <a:lnTo>
                  <a:pt x="2239937" y="3381718"/>
                </a:lnTo>
                <a:lnTo>
                  <a:pt x="2267585" y="3342690"/>
                </a:lnTo>
                <a:lnTo>
                  <a:pt x="2293378" y="3302304"/>
                </a:lnTo>
                <a:lnTo>
                  <a:pt x="2317267" y="3260636"/>
                </a:lnTo>
                <a:lnTo>
                  <a:pt x="2339162" y="3217748"/>
                </a:lnTo>
                <a:lnTo>
                  <a:pt x="2359025" y="3173679"/>
                </a:lnTo>
                <a:lnTo>
                  <a:pt x="2376779" y="3128505"/>
                </a:lnTo>
                <a:lnTo>
                  <a:pt x="2392362" y="3082290"/>
                </a:lnTo>
                <a:lnTo>
                  <a:pt x="2405735" y="3035109"/>
                </a:lnTo>
                <a:lnTo>
                  <a:pt x="2416797" y="2986989"/>
                </a:lnTo>
                <a:lnTo>
                  <a:pt x="2425522" y="2938030"/>
                </a:lnTo>
                <a:lnTo>
                  <a:pt x="2431821" y="2888259"/>
                </a:lnTo>
                <a:lnTo>
                  <a:pt x="2435656" y="2837764"/>
                </a:lnTo>
                <a:lnTo>
                  <a:pt x="2436939" y="2786608"/>
                </a:lnTo>
                <a:lnTo>
                  <a:pt x="2435796" y="2738297"/>
                </a:lnTo>
                <a:lnTo>
                  <a:pt x="2432380" y="2690571"/>
                </a:lnTo>
                <a:lnTo>
                  <a:pt x="2426754" y="2643505"/>
                </a:lnTo>
                <a:lnTo>
                  <a:pt x="2418969" y="2597124"/>
                </a:lnTo>
                <a:lnTo>
                  <a:pt x="2409063" y="2551506"/>
                </a:lnTo>
                <a:lnTo>
                  <a:pt x="2397112" y="2506675"/>
                </a:lnTo>
                <a:lnTo>
                  <a:pt x="2383167" y="2462707"/>
                </a:lnTo>
                <a:lnTo>
                  <a:pt x="2367254" y="2419654"/>
                </a:lnTo>
                <a:lnTo>
                  <a:pt x="2349449" y="2377541"/>
                </a:lnTo>
                <a:lnTo>
                  <a:pt x="2329789" y="2336457"/>
                </a:lnTo>
                <a:lnTo>
                  <a:pt x="2308352" y="2296426"/>
                </a:lnTo>
                <a:lnTo>
                  <a:pt x="2285161" y="2257514"/>
                </a:lnTo>
                <a:lnTo>
                  <a:pt x="2260269" y="2219769"/>
                </a:lnTo>
                <a:lnTo>
                  <a:pt x="2233752" y="2183244"/>
                </a:lnTo>
                <a:lnTo>
                  <a:pt x="2205647" y="2148001"/>
                </a:lnTo>
                <a:lnTo>
                  <a:pt x="2176005" y="2114067"/>
                </a:lnTo>
                <a:lnTo>
                  <a:pt x="2144890" y="2081517"/>
                </a:lnTo>
                <a:lnTo>
                  <a:pt x="2112340" y="2050402"/>
                </a:lnTo>
                <a:lnTo>
                  <a:pt x="2078418" y="2020760"/>
                </a:lnTo>
                <a:lnTo>
                  <a:pt x="2043163" y="1992655"/>
                </a:lnTo>
                <a:lnTo>
                  <a:pt x="2006638" y="1966125"/>
                </a:lnTo>
                <a:lnTo>
                  <a:pt x="1968893" y="1941245"/>
                </a:lnTo>
                <a:lnTo>
                  <a:pt x="1929980" y="1918055"/>
                </a:lnTo>
                <a:lnTo>
                  <a:pt x="1889950" y="1896605"/>
                </a:lnTo>
                <a:lnTo>
                  <a:pt x="1848866" y="1876958"/>
                </a:lnTo>
                <a:lnTo>
                  <a:pt x="1806765" y="1859140"/>
                </a:lnTo>
                <a:lnTo>
                  <a:pt x="1763699" y="1843239"/>
                </a:lnTo>
                <a:lnTo>
                  <a:pt x="1719732" y="1829282"/>
                </a:lnTo>
                <a:lnTo>
                  <a:pt x="1674901" y="1817331"/>
                </a:lnTo>
                <a:lnTo>
                  <a:pt x="1629283" y="1807438"/>
                </a:lnTo>
                <a:lnTo>
                  <a:pt x="1582902" y="1799640"/>
                </a:lnTo>
                <a:lnTo>
                  <a:pt x="1535823" y="1794014"/>
                </a:lnTo>
                <a:lnTo>
                  <a:pt x="1488109" y="1790598"/>
                </a:lnTo>
                <a:lnTo>
                  <a:pt x="1439786" y="1789455"/>
                </a:lnTo>
                <a:lnTo>
                  <a:pt x="1391475" y="1790598"/>
                </a:lnTo>
                <a:lnTo>
                  <a:pt x="1343761" y="1794014"/>
                </a:lnTo>
                <a:lnTo>
                  <a:pt x="1296682" y="1799640"/>
                </a:lnTo>
                <a:lnTo>
                  <a:pt x="1250302" y="1807438"/>
                </a:lnTo>
                <a:lnTo>
                  <a:pt x="1204683" y="1817331"/>
                </a:lnTo>
                <a:lnTo>
                  <a:pt x="1159852" y="1829282"/>
                </a:lnTo>
                <a:lnTo>
                  <a:pt x="1115885" y="1843239"/>
                </a:lnTo>
                <a:lnTo>
                  <a:pt x="1072832" y="1859140"/>
                </a:lnTo>
                <a:lnTo>
                  <a:pt x="1030719" y="1876958"/>
                </a:lnTo>
                <a:lnTo>
                  <a:pt x="989634" y="1896605"/>
                </a:lnTo>
                <a:lnTo>
                  <a:pt x="949604" y="1918055"/>
                </a:lnTo>
                <a:lnTo>
                  <a:pt x="910691" y="1941245"/>
                </a:lnTo>
                <a:lnTo>
                  <a:pt x="872947" y="1966125"/>
                </a:lnTo>
                <a:lnTo>
                  <a:pt x="836422" y="1992655"/>
                </a:lnTo>
                <a:lnTo>
                  <a:pt x="801166" y="2020760"/>
                </a:lnTo>
                <a:lnTo>
                  <a:pt x="767245" y="2050402"/>
                </a:lnTo>
                <a:lnTo>
                  <a:pt x="734695" y="2081517"/>
                </a:lnTo>
                <a:lnTo>
                  <a:pt x="703567" y="2114067"/>
                </a:lnTo>
                <a:lnTo>
                  <a:pt x="673925" y="2148001"/>
                </a:lnTo>
                <a:lnTo>
                  <a:pt x="645820" y="2183244"/>
                </a:lnTo>
                <a:lnTo>
                  <a:pt x="619302" y="2219769"/>
                </a:lnTo>
                <a:lnTo>
                  <a:pt x="594423" y="2257514"/>
                </a:lnTo>
                <a:lnTo>
                  <a:pt x="571233" y="2296426"/>
                </a:lnTo>
                <a:lnTo>
                  <a:pt x="549783" y="2336457"/>
                </a:lnTo>
                <a:lnTo>
                  <a:pt x="530123" y="2377541"/>
                </a:lnTo>
                <a:lnTo>
                  <a:pt x="512318" y="2419654"/>
                </a:lnTo>
                <a:lnTo>
                  <a:pt x="496417" y="2462707"/>
                </a:lnTo>
                <a:lnTo>
                  <a:pt x="482460" y="2506675"/>
                </a:lnTo>
                <a:lnTo>
                  <a:pt x="470509" y="2551506"/>
                </a:lnTo>
                <a:lnTo>
                  <a:pt x="460603" y="2597124"/>
                </a:lnTo>
                <a:lnTo>
                  <a:pt x="452818" y="2643505"/>
                </a:lnTo>
                <a:lnTo>
                  <a:pt x="447192" y="2690571"/>
                </a:lnTo>
                <a:lnTo>
                  <a:pt x="443776" y="2738297"/>
                </a:lnTo>
                <a:lnTo>
                  <a:pt x="442633" y="2786608"/>
                </a:lnTo>
                <a:lnTo>
                  <a:pt x="443915" y="2837764"/>
                </a:lnTo>
                <a:lnTo>
                  <a:pt x="447751" y="2888259"/>
                </a:lnTo>
                <a:lnTo>
                  <a:pt x="454050" y="2938030"/>
                </a:lnTo>
                <a:lnTo>
                  <a:pt x="462775" y="2986989"/>
                </a:lnTo>
                <a:lnTo>
                  <a:pt x="473849" y="3035109"/>
                </a:lnTo>
                <a:lnTo>
                  <a:pt x="487210" y="3082290"/>
                </a:lnTo>
                <a:lnTo>
                  <a:pt x="502793" y="3128505"/>
                </a:lnTo>
                <a:lnTo>
                  <a:pt x="520560" y="3173679"/>
                </a:lnTo>
                <a:lnTo>
                  <a:pt x="540410" y="3217748"/>
                </a:lnTo>
                <a:lnTo>
                  <a:pt x="562317" y="3260636"/>
                </a:lnTo>
                <a:lnTo>
                  <a:pt x="586193" y="3302304"/>
                </a:lnTo>
                <a:lnTo>
                  <a:pt x="612000" y="3342690"/>
                </a:lnTo>
                <a:lnTo>
                  <a:pt x="639648" y="3381718"/>
                </a:lnTo>
                <a:lnTo>
                  <a:pt x="669099" y="3419322"/>
                </a:lnTo>
                <a:lnTo>
                  <a:pt x="700278" y="3455466"/>
                </a:lnTo>
                <a:lnTo>
                  <a:pt x="733120" y="3490061"/>
                </a:lnTo>
                <a:lnTo>
                  <a:pt x="767575" y="3523056"/>
                </a:lnTo>
                <a:lnTo>
                  <a:pt x="803579" y="3554387"/>
                </a:lnTo>
                <a:lnTo>
                  <a:pt x="841057" y="3583990"/>
                </a:lnTo>
                <a:lnTo>
                  <a:pt x="879957" y="3611816"/>
                </a:lnTo>
                <a:lnTo>
                  <a:pt x="920216" y="3637788"/>
                </a:lnTo>
                <a:lnTo>
                  <a:pt x="961771" y="3661854"/>
                </a:lnTo>
                <a:lnTo>
                  <a:pt x="1004557" y="3683939"/>
                </a:lnTo>
                <a:lnTo>
                  <a:pt x="1048512" y="3703993"/>
                </a:lnTo>
                <a:lnTo>
                  <a:pt x="905573" y="3703993"/>
                </a:lnTo>
                <a:lnTo>
                  <a:pt x="857478" y="3705250"/>
                </a:lnTo>
                <a:lnTo>
                  <a:pt x="810031" y="3708971"/>
                </a:lnTo>
                <a:lnTo>
                  <a:pt x="763308" y="3715105"/>
                </a:lnTo>
                <a:lnTo>
                  <a:pt x="717359" y="3723576"/>
                </a:lnTo>
                <a:lnTo>
                  <a:pt x="672261" y="3734333"/>
                </a:lnTo>
                <a:lnTo>
                  <a:pt x="628065" y="3747300"/>
                </a:lnTo>
                <a:lnTo>
                  <a:pt x="584835" y="3762425"/>
                </a:lnTo>
                <a:lnTo>
                  <a:pt x="542632" y="3779647"/>
                </a:lnTo>
                <a:lnTo>
                  <a:pt x="501523" y="3798900"/>
                </a:lnTo>
                <a:lnTo>
                  <a:pt x="461556" y="3820122"/>
                </a:lnTo>
                <a:lnTo>
                  <a:pt x="422821" y="3843248"/>
                </a:lnTo>
                <a:lnTo>
                  <a:pt x="385368" y="3868216"/>
                </a:lnTo>
                <a:lnTo>
                  <a:pt x="349250" y="3894975"/>
                </a:lnTo>
                <a:lnTo>
                  <a:pt x="314528" y="3923436"/>
                </a:lnTo>
                <a:lnTo>
                  <a:pt x="281292" y="3953560"/>
                </a:lnTo>
                <a:lnTo>
                  <a:pt x="249567" y="3985272"/>
                </a:lnTo>
                <a:lnTo>
                  <a:pt x="219456" y="4018521"/>
                </a:lnTo>
                <a:lnTo>
                  <a:pt x="190982" y="4053230"/>
                </a:lnTo>
                <a:lnTo>
                  <a:pt x="164236" y="4089349"/>
                </a:lnTo>
                <a:lnTo>
                  <a:pt x="139268" y="4126814"/>
                </a:lnTo>
                <a:lnTo>
                  <a:pt x="116141" y="4165549"/>
                </a:lnTo>
                <a:lnTo>
                  <a:pt x="94919" y="4205503"/>
                </a:lnTo>
                <a:lnTo>
                  <a:pt x="75666" y="4246613"/>
                </a:lnTo>
                <a:lnTo>
                  <a:pt x="58445" y="4288815"/>
                </a:lnTo>
                <a:lnTo>
                  <a:pt x="43319" y="4332046"/>
                </a:lnTo>
                <a:lnTo>
                  <a:pt x="30340" y="4376255"/>
                </a:lnTo>
                <a:lnTo>
                  <a:pt x="19583" y="4421352"/>
                </a:lnTo>
                <a:lnTo>
                  <a:pt x="11112" y="4467301"/>
                </a:lnTo>
                <a:lnTo>
                  <a:pt x="4978" y="4514024"/>
                </a:lnTo>
                <a:lnTo>
                  <a:pt x="1257" y="4561459"/>
                </a:lnTo>
                <a:lnTo>
                  <a:pt x="0" y="4609554"/>
                </a:lnTo>
                <a:lnTo>
                  <a:pt x="0" y="5168189"/>
                </a:lnTo>
                <a:lnTo>
                  <a:pt x="2879585" y="5168189"/>
                </a:lnTo>
                <a:lnTo>
                  <a:pt x="2879585" y="4609554"/>
                </a:lnTo>
                <a:close/>
              </a:path>
              <a:path extrusionOk="0" h="5168265" w="5528944">
                <a:moveTo>
                  <a:pt x="5528640" y="884961"/>
                </a:moveTo>
                <a:lnTo>
                  <a:pt x="5527319" y="836485"/>
                </a:lnTo>
                <a:lnTo>
                  <a:pt x="5523433" y="788670"/>
                </a:lnTo>
                <a:lnTo>
                  <a:pt x="5517032" y="741603"/>
                </a:lnTo>
                <a:lnTo>
                  <a:pt x="5508193" y="695350"/>
                </a:lnTo>
                <a:lnTo>
                  <a:pt x="5496966" y="649973"/>
                </a:lnTo>
                <a:lnTo>
                  <a:pt x="5483441" y="605548"/>
                </a:lnTo>
                <a:lnTo>
                  <a:pt x="5467680" y="562127"/>
                </a:lnTo>
                <a:lnTo>
                  <a:pt x="5449748" y="519798"/>
                </a:lnTo>
                <a:lnTo>
                  <a:pt x="5429707" y="478624"/>
                </a:lnTo>
                <a:lnTo>
                  <a:pt x="5407634" y="438658"/>
                </a:lnTo>
                <a:lnTo>
                  <a:pt x="5383593" y="399973"/>
                </a:lnTo>
                <a:lnTo>
                  <a:pt x="5357660" y="362661"/>
                </a:lnTo>
                <a:lnTo>
                  <a:pt x="5329898" y="326758"/>
                </a:lnTo>
                <a:lnTo>
                  <a:pt x="5300370" y="292341"/>
                </a:lnTo>
                <a:lnTo>
                  <a:pt x="5269141" y="259499"/>
                </a:lnTo>
                <a:lnTo>
                  <a:pt x="5236286" y="228269"/>
                </a:lnTo>
                <a:lnTo>
                  <a:pt x="5201882" y="198742"/>
                </a:lnTo>
                <a:lnTo>
                  <a:pt x="5165979" y="170980"/>
                </a:lnTo>
                <a:lnTo>
                  <a:pt x="5128653" y="145034"/>
                </a:lnTo>
                <a:lnTo>
                  <a:pt x="5089982" y="121005"/>
                </a:lnTo>
                <a:lnTo>
                  <a:pt x="5050015" y="98933"/>
                </a:lnTo>
                <a:lnTo>
                  <a:pt x="5008829" y="78892"/>
                </a:lnTo>
                <a:lnTo>
                  <a:pt x="4966500" y="60960"/>
                </a:lnTo>
                <a:lnTo>
                  <a:pt x="4923091" y="45199"/>
                </a:lnTo>
                <a:lnTo>
                  <a:pt x="4878654" y="31673"/>
                </a:lnTo>
                <a:lnTo>
                  <a:pt x="4833290" y="20447"/>
                </a:lnTo>
                <a:lnTo>
                  <a:pt x="4787036" y="11607"/>
                </a:lnTo>
                <a:lnTo>
                  <a:pt x="4739970" y="5207"/>
                </a:lnTo>
                <a:lnTo>
                  <a:pt x="4692154" y="1320"/>
                </a:lnTo>
                <a:lnTo>
                  <a:pt x="4643679" y="0"/>
                </a:lnTo>
                <a:lnTo>
                  <a:pt x="3483025" y="0"/>
                </a:lnTo>
                <a:lnTo>
                  <a:pt x="3434537" y="1320"/>
                </a:lnTo>
                <a:lnTo>
                  <a:pt x="3386734" y="5207"/>
                </a:lnTo>
                <a:lnTo>
                  <a:pt x="3339668" y="11607"/>
                </a:lnTo>
                <a:lnTo>
                  <a:pt x="3293414" y="20447"/>
                </a:lnTo>
                <a:lnTo>
                  <a:pt x="3248037" y="31673"/>
                </a:lnTo>
                <a:lnTo>
                  <a:pt x="3203613" y="45199"/>
                </a:lnTo>
                <a:lnTo>
                  <a:pt x="3160191" y="60960"/>
                </a:lnTo>
                <a:lnTo>
                  <a:pt x="3117862" y="78892"/>
                </a:lnTo>
                <a:lnTo>
                  <a:pt x="3076676" y="98933"/>
                </a:lnTo>
                <a:lnTo>
                  <a:pt x="3036722" y="121005"/>
                </a:lnTo>
                <a:lnTo>
                  <a:pt x="2998038" y="145034"/>
                </a:lnTo>
                <a:lnTo>
                  <a:pt x="2960713" y="170980"/>
                </a:lnTo>
                <a:lnTo>
                  <a:pt x="2924822" y="198742"/>
                </a:lnTo>
                <a:lnTo>
                  <a:pt x="2890405" y="228269"/>
                </a:lnTo>
                <a:lnTo>
                  <a:pt x="2857563" y="259499"/>
                </a:lnTo>
                <a:lnTo>
                  <a:pt x="2826334" y="292341"/>
                </a:lnTo>
                <a:lnTo>
                  <a:pt x="2796806" y="326758"/>
                </a:lnTo>
                <a:lnTo>
                  <a:pt x="2769031" y="362661"/>
                </a:lnTo>
                <a:lnTo>
                  <a:pt x="2743098" y="399973"/>
                </a:lnTo>
                <a:lnTo>
                  <a:pt x="2719057" y="438658"/>
                </a:lnTo>
                <a:lnTo>
                  <a:pt x="2696984" y="478624"/>
                </a:lnTo>
                <a:lnTo>
                  <a:pt x="2676956" y="519798"/>
                </a:lnTo>
                <a:lnTo>
                  <a:pt x="2659024" y="562127"/>
                </a:lnTo>
                <a:lnTo>
                  <a:pt x="2643251" y="605548"/>
                </a:lnTo>
                <a:lnTo>
                  <a:pt x="2629725" y="649973"/>
                </a:lnTo>
                <a:lnTo>
                  <a:pt x="2618511" y="695350"/>
                </a:lnTo>
                <a:lnTo>
                  <a:pt x="2609672" y="741603"/>
                </a:lnTo>
                <a:lnTo>
                  <a:pt x="2603271" y="788670"/>
                </a:lnTo>
                <a:lnTo>
                  <a:pt x="2599372" y="836485"/>
                </a:lnTo>
                <a:lnTo>
                  <a:pt x="2598064" y="884961"/>
                </a:lnTo>
                <a:lnTo>
                  <a:pt x="2598064" y="1471536"/>
                </a:lnTo>
                <a:lnTo>
                  <a:pt x="2599347" y="1519529"/>
                </a:lnTo>
                <a:lnTo>
                  <a:pt x="2603169" y="1566875"/>
                </a:lnTo>
                <a:lnTo>
                  <a:pt x="2609443" y="1613484"/>
                </a:lnTo>
                <a:lnTo>
                  <a:pt x="2618117" y="1659305"/>
                </a:lnTo>
                <a:lnTo>
                  <a:pt x="2629116" y="1704276"/>
                </a:lnTo>
                <a:lnTo>
                  <a:pt x="2642387" y="1748307"/>
                </a:lnTo>
                <a:lnTo>
                  <a:pt x="2657843" y="1791360"/>
                </a:lnTo>
                <a:lnTo>
                  <a:pt x="2675445" y="1833359"/>
                </a:lnTo>
                <a:lnTo>
                  <a:pt x="2695105" y="1874227"/>
                </a:lnTo>
                <a:lnTo>
                  <a:pt x="2716771" y="1913902"/>
                </a:lnTo>
                <a:lnTo>
                  <a:pt x="2740368" y="1952332"/>
                </a:lnTo>
                <a:lnTo>
                  <a:pt x="2765831" y="1989442"/>
                </a:lnTo>
                <a:lnTo>
                  <a:pt x="2793098" y="2025167"/>
                </a:lnTo>
                <a:lnTo>
                  <a:pt x="2822105" y="2059432"/>
                </a:lnTo>
                <a:lnTo>
                  <a:pt x="2852788" y="2092185"/>
                </a:lnTo>
                <a:lnTo>
                  <a:pt x="2885059" y="2123351"/>
                </a:lnTo>
                <a:lnTo>
                  <a:pt x="2918879" y="2152866"/>
                </a:lnTo>
                <a:lnTo>
                  <a:pt x="2954172" y="2180666"/>
                </a:lnTo>
                <a:lnTo>
                  <a:pt x="2990862" y="2206688"/>
                </a:lnTo>
                <a:lnTo>
                  <a:pt x="3028899" y="2230856"/>
                </a:lnTo>
                <a:lnTo>
                  <a:pt x="3068218" y="2253107"/>
                </a:lnTo>
                <a:lnTo>
                  <a:pt x="3108731" y="2273376"/>
                </a:lnTo>
                <a:lnTo>
                  <a:pt x="3150400" y="2291613"/>
                </a:lnTo>
                <a:lnTo>
                  <a:pt x="3193135" y="2307729"/>
                </a:lnTo>
                <a:lnTo>
                  <a:pt x="3236887" y="2321661"/>
                </a:lnTo>
                <a:lnTo>
                  <a:pt x="3281578" y="2333358"/>
                </a:lnTo>
                <a:lnTo>
                  <a:pt x="3327146" y="2342743"/>
                </a:lnTo>
                <a:lnTo>
                  <a:pt x="3373539" y="2349741"/>
                </a:lnTo>
                <a:lnTo>
                  <a:pt x="3420668" y="2354313"/>
                </a:lnTo>
                <a:lnTo>
                  <a:pt x="3424072" y="2365565"/>
                </a:lnTo>
                <a:lnTo>
                  <a:pt x="3427196" y="2380348"/>
                </a:lnTo>
                <a:lnTo>
                  <a:pt x="3429571" y="2398941"/>
                </a:lnTo>
                <a:lnTo>
                  <a:pt x="3430752" y="2421610"/>
                </a:lnTo>
                <a:lnTo>
                  <a:pt x="3430244" y="2448610"/>
                </a:lnTo>
                <a:lnTo>
                  <a:pt x="3422332" y="2516670"/>
                </a:lnTo>
                <a:lnTo>
                  <a:pt x="3413988" y="2558262"/>
                </a:lnTo>
                <a:lnTo>
                  <a:pt x="3402088" y="2605240"/>
                </a:lnTo>
                <a:lnTo>
                  <a:pt x="3386175" y="2657868"/>
                </a:lnTo>
                <a:lnTo>
                  <a:pt x="3365779" y="2716428"/>
                </a:lnTo>
                <a:lnTo>
                  <a:pt x="3340430" y="2781160"/>
                </a:lnTo>
                <a:lnTo>
                  <a:pt x="3309670" y="2852343"/>
                </a:lnTo>
                <a:lnTo>
                  <a:pt x="3273006" y="2930245"/>
                </a:lnTo>
                <a:lnTo>
                  <a:pt x="3229991" y="3015119"/>
                </a:lnTo>
                <a:lnTo>
                  <a:pt x="3180156" y="3107232"/>
                </a:lnTo>
                <a:lnTo>
                  <a:pt x="3164941" y="3145383"/>
                </a:lnTo>
                <a:lnTo>
                  <a:pt x="3159976" y="3185503"/>
                </a:lnTo>
                <a:lnTo>
                  <a:pt x="3165246" y="3225596"/>
                </a:lnTo>
                <a:lnTo>
                  <a:pt x="3180753" y="3263633"/>
                </a:lnTo>
                <a:lnTo>
                  <a:pt x="3205442" y="3296462"/>
                </a:lnTo>
                <a:lnTo>
                  <a:pt x="3237153" y="3321558"/>
                </a:lnTo>
                <a:lnTo>
                  <a:pt x="3274149" y="3337877"/>
                </a:lnTo>
                <a:lnTo>
                  <a:pt x="3314700" y="3344380"/>
                </a:lnTo>
                <a:lnTo>
                  <a:pt x="3329622" y="3344621"/>
                </a:lnTo>
                <a:lnTo>
                  <a:pt x="3365055" y="3343376"/>
                </a:lnTo>
                <a:lnTo>
                  <a:pt x="3437153" y="3333381"/>
                </a:lnTo>
                <a:lnTo>
                  <a:pt x="3510851" y="3313430"/>
                </a:lnTo>
                <a:lnTo>
                  <a:pt x="3548278" y="3299726"/>
                </a:lnTo>
                <a:lnTo>
                  <a:pt x="3586099" y="3283534"/>
                </a:lnTo>
                <a:lnTo>
                  <a:pt x="3624313" y="3264878"/>
                </a:lnTo>
                <a:lnTo>
                  <a:pt x="3662883" y="3243732"/>
                </a:lnTo>
                <a:lnTo>
                  <a:pt x="3701846" y="3220123"/>
                </a:lnTo>
                <a:lnTo>
                  <a:pt x="3741166" y="3194037"/>
                </a:lnTo>
                <a:lnTo>
                  <a:pt x="3780840" y="3165487"/>
                </a:lnTo>
                <a:lnTo>
                  <a:pt x="3820884" y="3134474"/>
                </a:lnTo>
                <a:lnTo>
                  <a:pt x="3861270" y="3100997"/>
                </a:lnTo>
                <a:lnTo>
                  <a:pt x="3902011" y="3065068"/>
                </a:lnTo>
                <a:lnTo>
                  <a:pt x="3943096" y="3026689"/>
                </a:lnTo>
                <a:lnTo>
                  <a:pt x="3984523" y="2985859"/>
                </a:lnTo>
                <a:lnTo>
                  <a:pt x="4026268" y="2942577"/>
                </a:lnTo>
                <a:lnTo>
                  <a:pt x="4068356" y="2896857"/>
                </a:lnTo>
                <a:lnTo>
                  <a:pt x="4110761" y="2848686"/>
                </a:lnTo>
                <a:lnTo>
                  <a:pt x="4153497" y="2798089"/>
                </a:lnTo>
                <a:lnTo>
                  <a:pt x="4191762" y="2751036"/>
                </a:lnTo>
                <a:lnTo>
                  <a:pt x="4228503" y="2704350"/>
                </a:lnTo>
                <a:lnTo>
                  <a:pt x="4263606" y="2658389"/>
                </a:lnTo>
                <a:lnTo>
                  <a:pt x="4296943" y="2613469"/>
                </a:lnTo>
                <a:lnTo>
                  <a:pt x="4328414" y="2569934"/>
                </a:lnTo>
                <a:lnTo>
                  <a:pt x="4357916" y="2528112"/>
                </a:lnTo>
                <a:lnTo>
                  <a:pt x="4385322" y="2488336"/>
                </a:lnTo>
                <a:lnTo>
                  <a:pt x="4410545" y="2450960"/>
                </a:lnTo>
                <a:lnTo>
                  <a:pt x="4433443" y="2416302"/>
                </a:lnTo>
                <a:lnTo>
                  <a:pt x="4471898" y="2356485"/>
                </a:lnTo>
                <a:lnTo>
                  <a:pt x="4643679" y="2356485"/>
                </a:lnTo>
                <a:lnTo>
                  <a:pt x="4692154" y="2355177"/>
                </a:lnTo>
                <a:lnTo>
                  <a:pt x="4739970" y="2351290"/>
                </a:lnTo>
                <a:lnTo>
                  <a:pt x="4787036" y="2344890"/>
                </a:lnTo>
                <a:lnTo>
                  <a:pt x="4833290" y="2336038"/>
                </a:lnTo>
                <a:lnTo>
                  <a:pt x="4878654" y="2324824"/>
                </a:lnTo>
                <a:lnTo>
                  <a:pt x="4923091" y="2311298"/>
                </a:lnTo>
                <a:lnTo>
                  <a:pt x="4966500" y="2295537"/>
                </a:lnTo>
                <a:lnTo>
                  <a:pt x="5008829" y="2277605"/>
                </a:lnTo>
                <a:lnTo>
                  <a:pt x="5050015" y="2257564"/>
                </a:lnTo>
                <a:lnTo>
                  <a:pt x="5089982" y="2235492"/>
                </a:lnTo>
                <a:lnTo>
                  <a:pt x="5128653" y="2211451"/>
                </a:lnTo>
                <a:lnTo>
                  <a:pt x="5165979" y="2185517"/>
                </a:lnTo>
                <a:lnTo>
                  <a:pt x="5201882" y="2157755"/>
                </a:lnTo>
                <a:lnTo>
                  <a:pt x="5236286" y="2128228"/>
                </a:lnTo>
                <a:lnTo>
                  <a:pt x="5269141" y="2096998"/>
                </a:lnTo>
                <a:lnTo>
                  <a:pt x="5300370" y="2064143"/>
                </a:lnTo>
                <a:lnTo>
                  <a:pt x="5329898" y="2029739"/>
                </a:lnTo>
                <a:lnTo>
                  <a:pt x="5357660" y="1993836"/>
                </a:lnTo>
                <a:lnTo>
                  <a:pt x="5383593" y="1956523"/>
                </a:lnTo>
                <a:lnTo>
                  <a:pt x="5407634" y="1917839"/>
                </a:lnTo>
                <a:lnTo>
                  <a:pt x="5429707" y="1877872"/>
                </a:lnTo>
                <a:lnTo>
                  <a:pt x="5449748" y="1836699"/>
                </a:lnTo>
                <a:lnTo>
                  <a:pt x="5467680" y="1794357"/>
                </a:lnTo>
                <a:lnTo>
                  <a:pt x="5483441" y="1750949"/>
                </a:lnTo>
                <a:lnTo>
                  <a:pt x="5496966" y="1706524"/>
                </a:lnTo>
                <a:lnTo>
                  <a:pt x="5508193" y="1661147"/>
                </a:lnTo>
                <a:lnTo>
                  <a:pt x="5517032" y="1614881"/>
                </a:lnTo>
                <a:lnTo>
                  <a:pt x="5523433" y="1567815"/>
                </a:lnTo>
                <a:lnTo>
                  <a:pt x="5527319" y="1520012"/>
                </a:lnTo>
                <a:lnTo>
                  <a:pt x="5528640" y="1471536"/>
                </a:lnTo>
                <a:lnTo>
                  <a:pt x="5528640" y="884961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2022-11-28T16:03:48Z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2022-11-28T00:00:00Z</vt:filetime>
  </property>
  <property fmtid="{D5CDD505-2E9C-101B-9397-08002B2CF9AE}" pid="5" name="Producer">
    <vt:lpwstr>Adobe PDF Library 17.0</vt:lpwstr>
  </property>
</Properties>
</file>