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09350" cx="20104100"/>
  <p:notesSz cx="20104100" cy="11309350"/>
  <p:embeddedFontLs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iSvm5ciREtzmv+yijaw/DCsTdL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Light-regular.fntdata"/><Relationship Id="rId16" Type="http://schemas.openxmlformats.org/officeDocument/2006/relationships/slide" Target="slides/slide11.xml"/><Relationship Id="rId19" Type="http://schemas.openxmlformats.org/officeDocument/2006/relationships/font" Target="fonts/OpenSansLight-italic.fntdata"/><Relationship Id="rId18" Type="http://schemas.openxmlformats.org/officeDocument/2006/relationships/font" Target="fonts/Ope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title"/>
          </p:nvPr>
        </p:nvSpPr>
        <p:spPr>
          <a:xfrm>
            <a:off x="939277" y="755077"/>
            <a:ext cx="11649710" cy="402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700">
                <a:solidFill>
                  <a:srgbClr val="FFF2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911747" y="2840509"/>
            <a:ext cx="16568419" cy="7501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ctrTitle"/>
          </p:nvPr>
        </p:nvSpPr>
        <p:spPr>
          <a:xfrm>
            <a:off x="939277" y="3129659"/>
            <a:ext cx="18597245" cy="1694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700">
                <a:solidFill>
                  <a:srgbClr val="FFF2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939277" y="5864655"/>
            <a:ext cx="16312515" cy="3169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939277" y="755077"/>
            <a:ext cx="11649710" cy="402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700">
                <a:solidFill>
                  <a:srgbClr val="FFF2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939277" y="755077"/>
            <a:ext cx="11649710" cy="402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700">
                <a:solidFill>
                  <a:srgbClr val="FFF2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939277" y="755077"/>
            <a:ext cx="11649710" cy="4021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700" u="none" cap="none" strike="noStrike">
                <a:solidFill>
                  <a:srgbClr val="FFF2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911747" y="2840509"/>
            <a:ext cx="16568419" cy="7501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22" Type="http://schemas.openxmlformats.org/officeDocument/2006/relationships/image" Target="../media/image9.png"/><Relationship Id="rId21" Type="http://schemas.openxmlformats.org/officeDocument/2006/relationships/image" Target="../media/image17.png"/><Relationship Id="rId24" Type="http://schemas.openxmlformats.org/officeDocument/2006/relationships/image" Target="../media/image33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6" Type="http://schemas.openxmlformats.org/officeDocument/2006/relationships/image" Target="../media/image19.png"/><Relationship Id="rId25" Type="http://schemas.openxmlformats.org/officeDocument/2006/relationships/image" Target="../media/image25.png"/><Relationship Id="rId28" Type="http://schemas.openxmlformats.org/officeDocument/2006/relationships/image" Target="../media/image28.png"/><Relationship Id="rId27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2.png"/><Relationship Id="rId29" Type="http://schemas.openxmlformats.org/officeDocument/2006/relationships/image" Target="../media/image29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Relationship Id="rId31" Type="http://schemas.openxmlformats.org/officeDocument/2006/relationships/image" Target="../media/image22.png"/><Relationship Id="rId30" Type="http://schemas.openxmlformats.org/officeDocument/2006/relationships/image" Target="../media/image20.png"/><Relationship Id="rId11" Type="http://schemas.openxmlformats.org/officeDocument/2006/relationships/image" Target="../media/image13.png"/><Relationship Id="rId33" Type="http://schemas.openxmlformats.org/officeDocument/2006/relationships/image" Target="../media/image26.png"/><Relationship Id="rId10" Type="http://schemas.openxmlformats.org/officeDocument/2006/relationships/image" Target="../media/image11.png"/><Relationship Id="rId32" Type="http://schemas.openxmlformats.org/officeDocument/2006/relationships/image" Target="../media/image27.png"/><Relationship Id="rId13" Type="http://schemas.openxmlformats.org/officeDocument/2006/relationships/image" Target="../media/image5.png"/><Relationship Id="rId12" Type="http://schemas.openxmlformats.org/officeDocument/2006/relationships/image" Target="../media/image7.png"/><Relationship Id="rId34" Type="http://schemas.openxmlformats.org/officeDocument/2006/relationships/image" Target="../media/image31.png"/><Relationship Id="rId15" Type="http://schemas.openxmlformats.org/officeDocument/2006/relationships/image" Target="../media/image4.png"/><Relationship Id="rId14" Type="http://schemas.openxmlformats.org/officeDocument/2006/relationships/image" Target="../media/image16.png"/><Relationship Id="rId17" Type="http://schemas.openxmlformats.org/officeDocument/2006/relationships/image" Target="../media/image6.png"/><Relationship Id="rId16" Type="http://schemas.openxmlformats.org/officeDocument/2006/relationships/image" Target="../media/image12.png"/><Relationship Id="rId19" Type="http://schemas.openxmlformats.org/officeDocument/2006/relationships/image" Target="../media/image10.png"/><Relationship Id="rId1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1012127" y="4978678"/>
            <a:ext cx="12077700" cy="27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Lesson 7</a:t>
            </a:r>
            <a:endParaRPr sz="59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have we learned about the ethical use of technology in our lives?</a:t>
            </a:r>
            <a:endParaRPr sz="5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227" y="9822345"/>
            <a:ext cx="12587877" cy="1318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"/>
          <p:cNvGrpSpPr/>
          <p:nvPr/>
        </p:nvGrpSpPr>
        <p:grpSpPr>
          <a:xfrm>
            <a:off x="16324315" y="675639"/>
            <a:ext cx="3679785" cy="1321669"/>
            <a:chOff x="16387807" y="44523"/>
            <a:chExt cx="3679785" cy="1321668"/>
          </a:xfrm>
        </p:grpSpPr>
        <p:sp>
          <p:nvSpPr>
            <p:cNvPr id="47" name="Google Shape;47;p1"/>
            <p:cNvSpPr/>
            <p:nvPr/>
          </p:nvSpPr>
          <p:spPr>
            <a:xfrm>
              <a:off x="16391974" y="430557"/>
              <a:ext cx="2068195" cy="931544"/>
            </a:xfrm>
            <a:custGeom>
              <a:rect b="b" l="l" r="r" t="t"/>
              <a:pathLst>
                <a:path extrusionOk="0" h="931544" w="206819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6387807" y="426391"/>
              <a:ext cx="2076450" cy="939800"/>
            </a:xfrm>
            <a:custGeom>
              <a:rect b="b" l="l" r="r" t="t"/>
              <a:pathLst>
                <a:path extrusionOk="0" h="939800" w="207645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extrusionOk="0" h="939800" w="207645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extrusionOk="0" h="939800" w="207645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7418126" y="434006"/>
              <a:ext cx="1039494" cy="925194"/>
            </a:xfrm>
            <a:custGeom>
              <a:rect b="b" l="l" r="r" t="t"/>
              <a:pathLst>
                <a:path extrusionOk="0" h="925194" w="10394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" name="Google Shape;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404" y="625475"/>
            <a:ext cx="13241845" cy="1747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"/>
          <p:cNvGrpSpPr/>
          <p:nvPr/>
        </p:nvGrpSpPr>
        <p:grpSpPr>
          <a:xfrm>
            <a:off x="13447354" y="2987674"/>
            <a:ext cx="4310537" cy="7928595"/>
            <a:chOff x="13447354" y="1564156"/>
            <a:chExt cx="5084445" cy="9352084"/>
          </a:xfrm>
        </p:grpSpPr>
        <p:sp>
          <p:nvSpPr>
            <p:cNvPr id="54" name="Google Shape;54;p1"/>
            <p:cNvSpPr/>
            <p:nvPr/>
          </p:nvSpPr>
          <p:spPr>
            <a:xfrm>
              <a:off x="13735690" y="9060731"/>
              <a:ext cx="495300" cy="487680"/>
            </a:xfrm>
            <a:custGeom>
              <a:rect b="b" l="l" r="r" t="t"/>
              <a:pathLst>
                <a:path extrusionOk="0" h="487679" w="495300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13785868" y="9110820"/>
              <a:ext cx="368935" cy="320040"/>
            </a:xfrm>
            <a:custGeom>
              <a:rect b="b" l="l" r="r" t="t"/>
              <a:pathLst>
                <a:path extrusionOk="0" h="320040" w="368934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3620217" y="9284430"/>
              <a:ext cx="365760" cy="426084"/>
            </a:xfrm>
            <a:custGeom>
              <a:rect b="b" l="l" r="r" t="t"/>
              <a:pathLst>
                <a:path extrusionOk="0" h="426084" w="365759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extrusionOk="0" h="426084" w="365759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7" name="Google Shape;57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"/>
            <p:cNvSpPr/>
            <p:nvPr/>
          </p:nvSpPr>
          <p:spPr>
            <a:xfrm>
              <a:off x="13607771" y="9046279"/>
              <a:ext cx="633730" cy="648970"/>
            </a:xfrm>
            <a:custGeom>
              <a:rect b="b" l="l" r="r" t="t"/>
              <a:pathLst>
                <a:path extrusionOk="0" h="648970" w="63373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extrusionOk="0" h="648970" w="63373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"/>
            <p:cNvSpPr/>
            <p:nvPr/>
          </p:nvSpPr>
          <p:spPr>
            <a:xfrm>
              <a:off x="13447354" y="2570979"/>
              <a:ext cx="5084445" cy="7835900"/>
            </a:xfrm>
            <a:custGeom>
              <a:rect b="b" l="l" r="r" t="t"/>
              <a:pathLst>
                <a:path extrusionOk="0" h="7835900" w="5084444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extrusionOk="0" h="7835900" w="5084444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extrusionOk="0" h="7835900" w="5084444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extrusionOk="0" h="7835900" w="5084444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extrusionOk="0" h="7835900" w="5084444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extrusionOk="0" h="7835900" w="5084444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extrusionOk="0" h="7835900" w="5084444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extrusionOk="0" h="7835900" w="5084444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extrusionOk="0" h="7835900" w="5084444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extrusionOk="0" h="7835900" w="5084444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extrusionOk="0" h="7835900" w="5084444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extrusionOk="0" h="7835900" w="5084444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extrusionOk="0" h="7835900" w="5084444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extrusionOk="0" h="7835900" w="5084444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extrusionOk="0" h="7835900" w="5084444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5227347" y="1564156"/>
              <a:ext cx="1144270" cy="1144270"/>
            </a:xfrm>
            <a:custGeom>
              <a:rect b="b" l="l" r="r" t="t"/>
              <a:pathLst>
                <a:path extrusionOk="0" h="1144270" w="1144269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5327808" y="5691841"/>
              <a:ext cx="647700" cy="537210"/>
            </a:xfrm>
            <a:custGeom>
              <a:rect b="b" l="l" r="r" t="t"/>
              <a:pathLst>
                <a:path extrusionOk="0" h="537210" w="64770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extrusionOk="0" h="537210" w="64770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extrusionOk="0" h="537210" w="64770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extrusionOk="0" h="537210" w="64770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3" name="Google Shape;63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"/>
            <p:cNvSpPr/>
            <p:nvPr/>
          </p:nvSpPr>
          <p:spPr>
            <a:xfrm>
              <a:off x="17105897" y="7807623"/>
              <a:ext cx="953135" cy="822325"/>
            </a:xfrm>
            <a:custGeom>
              <a:rect b="b" l="l" r="r" t="t"/>
              <a:pathLst>
                <a:path extrusionOk="0" h="822325" w="953134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extrusionOk="0" h="822325" w="953134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extrusionOk="0" h="822325" w="953134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extrusionOk="0" h="822325" w="953134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extrusionOk="0" h="822325" w="953134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5" name="Google Shape;65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14839450" y="5749420"/>
              <a:ext cx="236220" cy="426720"/>
            </a:xfrm>
            <a:custGeom>
              <a:rect b="b" l="l" r="r" t="t"/>
              <a:pathLst>
                <a:path extrusionOk="0" h="426720" w="236219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extrusionOk="0" h="426720" w="236219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extrusionOk="0" h="426720" w="236219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extrusionOk="0" h="426720" w="236219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extrusionOk="0" h="426720" w="236219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extrusionOk="0" h="426720" w="236219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extrusionOk="0" h="426720" w="236219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extrusionOk="0" h="426720" w="236219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extrusionOk="0" h="426720" w="236219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extrusionOk="0" h="426720" w="236219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extrusionOk="0" h="426720" w="236219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extrusionOk="0" h="426720" w="236219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extrusionOk="0" h="426720" w="236219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extrusionOk="0" h="426720" w="236219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extrusionOk="0" h="426720" w="236219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extrusionOk="0" h="426720" w="236219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extrusionOk="0" h="426720" w="236219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extrusionOk="0" h="426720" w="236219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extrusionOk="0" h="426720" w="236219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extrusionOk="0" h="426720" w="236219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extrusionOk="0" h="426720" w="236219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extrusionOk="0" h="426720" w="236219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extrusionOk="0" h="426720" w="236219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extrusionOk="0" h="426720" w="236219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extrusionOk="0" h="426720" w="236219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extrusionOk="0" h="426720" w="236219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extrusionOk="0" h="426720" w="236219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extrusionOk="0" h="426720" w="236219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extrusionOk="0" h="426720" w="236219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extrusionOk="0" h="426720" w="236219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extrusionOk="0" h="426720" w="236219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extrusionOk="0" h="426720" w="236219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extrusionOk="0" h="426720" w="236219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extrusionOk="0" h="426720" w="236219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extrusionOk="0" h="426720" w="236219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extrusionOk="0" h="426720" w="236219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extrusionOk="0" h="426720" w="236219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extrusionOk="0" h="426720" w="236219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extrusionOk="0" h="426720" w="236219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extrusionOk="0" h="426720" w="236219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extrusionOk="0" h="426720" w="236219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extrusionOk="0" h="426720" w="236219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extrusionOk="0" h="426720" w="236219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extrusionOk="0" h="426720" w="236219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extrusionOk="0" h="426720" w="236219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extrusionOk="0" h="426720" w="236219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extrusionOk="0" h="426720" w="236219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extrusionOk="0" h="426720" w="236219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extrusionOk="0" h="426720" w="236219">
                  <a:moveTo>
                    <a:pt x="24418" y="33004"/>
                  </a:moveTo>
                  <a:close/>
                </a:path>
                <a:path extrusionOk="0" h="426720" w="236219">
                  <a:moveTo>
                    <a:pt x="211499" y="33007"/>
                  </a:moveTo>
                  <a:close/>
                </a:path>
                <a:path extrusionOk="0" h="426720" w="236219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extrusionOk="0" h="426720" w="236219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extrusionOk="0" h="426720" w="236219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extrusionOk="0" h="426720" w="236219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extrusionOk="0" h="426720" w="236219">
                  <a:moveTo>
                    <a:pt x="20700" y="31750"/>
                  </a:moveTo>
                  <a:close/>
                </a:path>
                <a:path extrusionOk="0" h="426720" w="236219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extrusionOk="0" h="426720" w="236219">
                  <a:moveTo>
                    <a:pt x="8541" y="29170"/>
                  </a:moveTo>
                  <a:close/>
                </a:path>
                <a:path extrusionOk="0" h="426720" w="236219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extrusionOk="0" h="426720" w="236219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extrusionOk="0" h="426720" w="236219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extrusionOk="0" h="426720" w="236219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extrusionOk="0" h="426720" w="236219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extrusionOk="0" h="426720" w="236219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extrusionOk="0" h="426720" w="236219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extrusionOk="0" h="426720" w="236219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extrusionOk="0" h="426720" w="236219">
                  <a:moveTo>
                    <a:pt x="18353" y="21562"/>
                  </a:moveTo>
                  <a:close/>
                </a:path>
                <a:path extrusionOk="0" h="426720" w="236219">
                  <a:moveTo>
                    <a:pt x="217513" y="21562"/>
                  </a:moveTo>
                  <a:close/>
                </a:path>
                <a:path extrusionOk="0" h="426720" w="236219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extrusionOk="0" h="426720" w="236219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extrusionOk="0" h="426720" w="236219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extrusionOk="0" h="426720" w="236219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7" name="Google Shape;67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4824292" y="8166627"/>
              <a:ext cx="2681605" cy="1649095"/>
            </a:xfrm>
            <a:custGeom>
              <a:rect b="b" l="l" r="r" t="t"/>
              <a:pathLst>
                <a:path extrusionOk="0" h="1649095" w="268160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extrusionOk="0" h="1649095" w="268160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5068652" y="8977712"/>
              <a:ext cx="45085" cy="782320"/>
            </a:xfrm>
            <a:custGeom>
              <a:rect b="b" l="l" r="r" t="t"/>
              <a:pathLst>
                <a:path extrusionOk="0" h="782320" w="45084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4821294" y="8833383"/>
              <a:ext cx="288925" cy="130810"/>
            </a:xfrm>
            <a:custGeom>
              <a:rect b="b" l="l" r="r" t="t"/>
              <a:pathLst>
                <a:path extrusionOk="0" h="130809" w="288925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4817687" y="8977712"/>
              <a:ext cx="242570" cy="782320"/>
            </a:xfrm>
            <a:custGeom>
              <a:rect b="b" l="l" r="r" t="t"/>
              <a:pathLst>
                <a:path extrusionOk="0" h="782320" w="242569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extrusionOk="0" h="782320" w="242569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extrusionOk="0" h="782320" w="242569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extrusionOk="0" h="782320" w="242569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extrusionOk="0" h="782320" w="242569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4367895" y="9765883"/>
              <a:ext cx="457200" cy="55244"/>
            </a:xfrm>
            <a:custGeom>
              <a:rect b="b" l="l" r="r" t="t"/>
              <a:pathLst>
                <a:path extrusionOk="0" h="55245" w="457200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721752" y="9075425"/>
              <a:ext cx="52705" cy="676910"/>
            </a:xfrm>
            <a:custGeom>
              <a:rect b="b" l="l" r="r" t="t"/>
              <a:pathLst>
                <a:path extrusionOk="0" h="676909" w="52705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14421899" y="8900166"/>
              <a:ext cx="349250" cy="158115"/>
            </a:xfrm>
            <a:custGeom>
              <a:rect b="b" l="l" r="r" t="t"/>
              <a:pathLst>
                <a:path extrusionOk="0" h="158115" w="349250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14418285" y="3737031"/>
              <a:ext cx="2896235" cy="6015355"/>
            </a:xfrm>
            <a:custGeom>
              <a:rect b="b" l="l" r="r" t="t"/>
              <a:pathLst>
                <a:path extrusionOk="0" h="6015355" w="2896234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extrusionOk="0" h="6015355" w="2896234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extrusionOk="0" h="6015355" w="2896234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extrusionOk="0" h="6015355" w="2896234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extrusionOk="0" h="6015355" w="2896234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extrusionOk="0" h="6015355" w="2896234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extrusionOk="0" h="6015355" w="2896234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extrusionOk="0" h="6015355" w="2896234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6551276" y="3398966"/>
              <a:ext cx="288290" cy="505459"/>
            </a:xfrm>
            <a:custGeom>
              <a:rect b="b" l="l" r="r" t="t"/>
              <a:pathLst>
                <a:path extrusionOk="0" h="505460" w="28829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8" name="Google Shape;78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"/>
            <p:cNvSpPr/>
            <p:nvPr/>
          </p:nvSpPr>
          <p:spPr>
            <a:xfrm>
              <a:off x="16028772" y="3840409"/>
              <a:ext cx="2026920" cy="1191260"/>
            </a:xfrm>
            <a:custGeom>
              <a:rect b="b" l="l" r="r" t="t"/>
              <a:pathLst>
                <a:path extrusionOk="0" h="1191260" w="2026919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extrusionOk="0" h="1191260" w="2026919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extrusionOk="0" h="1191260" w="2026919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0" name="Google Shape;80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17860976" y="5484374"/>
              <a:ext cx="665480" cy="448309"/>
            </a:xfrm>
            <a:custGeom>
              <a:rect b="b" l="l" r="r" t="t"/>
              <a:pathLst>
                <a:path extrusionOk="0" h="448310" w="66548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extrusionOk="0" h="448310" w="66548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"/>
            <p:cNvSpPr/>
            <p:nvPr/>
          </p:nvSpPr>
          <p:spPr>
            <a:xfrm>
              <a:off x="18044656" y="5516835"/>
              <a:ext cx="383540" cy="383540"/>
            </a:xfrm>
            <a:custGeom>
              <a:rect b="b" l="l" r="r" t="t"/>
              <a:pathLst>
                <a:path extrusionOk="0" h="383539" w="383540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extrusionOk="0" h="383539" w="383540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8147018" y="5418070"/>
              <a:ext cx="178435" cy="51435"/>
            </a:xfrm>
            <a:custGeom>
              <a:rect b="b" l="l" r="r" t="t"/>
              <a:pathLst>
                <a:path extrusionOk="0" h="51435" w="178434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462616" y="5525407"/>
              <a:ext cx="59055" cy="26670"/>
            </a:xfrm>
            <a:custGeom>
              <a:rect b="b" l="l" r="r" t="t"/>
              <a:pathLst>
                <a:path extrusionOk="0" h="26670" w="59055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7937851" y="5429070"/>
              <a:ext cx="72390" cy="40640"/>
            </a:xfrm>
            <a:custGeom>
              <a:rect b="b" l="l" r="r" t="t"/>
              <a:pathLst>
                <a:path extrusionOk="0" h="40639" w="72390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8" name="Google Shape;88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/>
            <p:nvPr/>
          </p:nvSpPr>
          <p:spPr>
            <a:xfrm>
              <a:off x="17845749" y="5402865"/>
              <a:ext cx="681355" cy="544830"/>
            </a:xfrm>
            <a:custGeom>
              <a:rect b="b" l="l" r="r" t="t"/>
              <a:pathLst>
                <a:path extrusionOk="0" h="544829" w="681355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extrusionOk="0" h="544829" w="681355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extrusionOk="0" h="544829" w="681355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0" name="Google Shape;90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"/>
            <p:cNvSpPr/>
            <p:nvPr/>
          </p:nvSpPr>
          <p:spPr>
            <a:xfrm>
              <a:off x="18255565" y="5328621"/>
              <a:ext cx="144780" cy="229235"/>
            </a:xfrm>
            <a:custGeom>
              <a:rect b="b" l="l" r="r" t="t"/>
              <a:pathLst>
                <a:path extrusionOk="0" h="229235" w="144780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extrusionOk="0" h="229235" w="144780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extrusionOk="0" h="229235" w="144780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6312362" y="6283002"/>
              <a:ext cx="12065" cy="345440"/>
            </a:xfrm>
            <a:custGeom>
              <a:rect b="b" l="l" r="r" t="t"/>
              <a:pathLst>
                <a:path extrusionOk="0" h="345440" w="12065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6174702" y="6612524"/>
              <a:ext cx="279400" cy="88900"/>
            </a:xfrm>
            <a:custGeom>
              <a:rect b="b" l="l" r="r" t="t"/>
              <a:pathLst>
                <a:path extrusionOk="0" h="88900" w="2794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6163395" y="6602168"/>
              <a:ext cx="309880" cy="90805"/>
            </a:xfrm>
            <a:custGeom>
              <a:rect b="b" l="l" r="r" t="t"/>
              <a:pathLst>
                <a:path extrusionOk="0" h="90804" w="309880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extrusionOk="0" h="90804" w="309880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extrusionOk="0" h="90804" w="309880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extrusionOk="0" h="90804" w="309880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extrusionOk="0" h="90804" w="309880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5" name="Google Shape;95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6274925" y="6228640"/>
              <a:ext cx="86662" cy="668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/>
            <p:nvPr/>
          </p:nvSpPr>
          <p:spPr>
            <a:xfrm>
              <a:off x="16218269" y="6768776"/>
              <a:ext cx="1032510" cy="637540"/>
            </a:xfrm>
            <a:custGeom>
              <a:rect b="b" l="l" r="r" t="t"/>
              <a:pathLst>
                <a:path extrusionOk="0" h="637540" w="1032509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6240913" y="6960990"/>
              <a:ext cx="999490" cy="434975"/>
            </a:xfrm>
            <a:custGeom>
              <a:rect b="b" l="l" r="r" t="t"/>
              <a:pathLst>
                <a:path extrusionOk="0" h="434975" w="999490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extrusionOk="0" h="434975" w="999490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6279991" y="6899242"/>
              <a:ext cx="900430" cy="78740"/>
            </a:xfrm>
            <a:custGeom>
              <a:rect b="b" l="l" r="r" t="t"/>
              <a:pathLst>
                <a:path extrusionOk="0" h="78740" w="90043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extrusionOk="0" h="78740" w="90043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extrusionOk="0" h="78740" w="90043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extrusionOk="0" h="78740" w="90043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6234779" y="7362767"/>
              <a:ext cx="1012190" cy="37465"/>
            </a:xfrm>
            <a:custGeom>
              <a:rect b="b" l="l" r="r" t="t"/>
              <a:pathLst>
                <a:path extrusionOk="0" h="37465" w="1012190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extrusionOk="0" h="37465" w="1012190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extrusionOk="0" h="37465" w="1012190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extrusionOk="0" h="37465" w="1012190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1" name="Google Shape;101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/>
            <p:nvPr/>
          </p:nvSpPr>
          <p:spPr>
            <a:xfrm>
              <a:off x="17531383" y="6450264"/>
              <a:ext cx="5715" cy="295910"/>
            </a:xfrm>
            <a:custGeom>
              <a:rect b="b" l="l" r="r" t="t"/>
              <a:pathLst>
                <a:path extrusionOk="0" h="295909" w="5715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3" name="Google Shape;103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/>
            <p:nvPr/>
          </p:nvSpPr>
          <p:spPr>
            <a:xfrm>
              <a:off x="17236061" y="6450264"/>
              <a:ext cx="295910" cy="295910"/>
            </a:xfrm>
            <a:custGeom>
              <a:rect b="b" l="l" r="r" t="t"/>
              <a:pathLst>
                <a:path extrusionOk="0" h="295909" w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7270521" y="6484734"/>
              <a:ext cx="226695" cy="226695"/>
            </a:xfrm>
            <a:custGeom>
              <a:rect b="b" l="l" r="r" t="t"/>
              <a:pathLst>
                <a:path extrusionOk="0" h="226695" w="226694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7280842" y="6495049"/>
              <a:ext cx="206375" cy="206375"/>
            </a:xfrm>
            <a:custGeom>
              <a:rect b="b" l="l" r="r" t="t"/>
              <a:pathLst>
                <a:path extrusionOk="0" h="206375" w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7236060" y="6450272"/>
              <a:ext cx="295910" cy="295910"/>
            </a:xfrm>
            <a:custGeom>
              <a:rect b="b" l="l" r="r" t="t"/>
              <a:pathLst>
                <a:path extrusionOk="0" h="295909" w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extrusionOk="0" h="295909" w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extrusionOk="0" h="295909" w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extrusionOk="0" h="295909" w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7369480" y="6303588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7272509" y="6486886"/>
              <a:ext cx="222885" cy="222250"/>
            </a:xfrm>
            <a:custGeom>
              <a:rect b="b" l="l" r="r" t="t"/>
              <a:pathLst>
                <a:path extrusionOk="0" h="222250" w="222884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0" name="Google Shape;110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"/>
            <p:cNvSpPr/>
            <p:nvPr/>
          </p:nvSpPr>
          <p:spPr>
            <a:xfrm>
              <a:off x="13467144" y="4221524"/>
              <a:ext cx="723900" cy="725805"/>
            </a:xfrm>
            <a:custGeom>
              <a:rect b="b" l="l" r="r" t="t"/>
              <a:pathLst>
                <a:path extrusionOk="0" h="725804" w="723900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extrusionOk="0" h="725804" w="723900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extrusionOk="0" h="725804" w="723900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extrusionOk="0" h="725804" w="723900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extrusionOk="0" h="725804" w="723900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extrusionOk="0" h="725804" w="723900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extrusionOk="0" h="725804" w="723900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4051750" y="7618659"/>
              <a:ext cx="696595" cy="696595"/>
            </a:xfrm>
            <a:custGeom>
              <a:rect b="b" l="l" r="r" t="t"/>
              <a:pathLst>
                <a:path extrusionOk="0" h="696595" w="696594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3" name="Google Shape;113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"/>
            <p:cNvSpPr/>
            <p:nvPr/>
          </p:nvSpPr>
          <p:spPr>
            <a:xfrm>
              <a:off x="14269594" y="4351038"/>
              <a:ext cx="1659889" cy="3907154"/>
            </a:xfrm>
            <a:custGeom>
              <a:rect b="b" l="l" r="r" t="t"/>
              <a:pathLst>
                <a:path extrusionOk="0" h="3907154" w="1659890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extrusionOk="0" h="3907154" w="1659890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extrusionOk="0" h="3907154" w="1659890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extrusionOk="0" h="3907154" w="1659890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extrusionOk="0" h="3907154" w="1659890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extrusionOk="0" h="3907154" w="1659890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extrusionOk="0" h="3907154" w="1659890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extrusionOk="0" h="3907154" w="1659890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extrusionOk="0" h="3907154" w="1659890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extrusionOk="0" h="3907154" w="1659890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5454060" y="4590319"/>
              <a:ext cx="243840" cy="332105"/>
            </a:xfrm>
            <a:custGeom>
              <a:rect b="b" l="l" r="r" t="t"/>
              <a:pathLst>
                <a:path extrusionOk="0" h="332104" w="243840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4463878" y="4019238"/>
              <a:ext cx="728345" cy="347980"/>
            </a:xfrm>
            <a:custGeom>
              <a:rect b="b" l="l" r="r" t="t"/>
              <a:pathLst>
                <a:path extrusionOk="0" h="347979" w="728344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extrusionOk="0" h="347979" w="728344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20" name="Google Shape;120;p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"/>
            <p:cNvSpPr/>
            <p:nvPr/>
          </p:nvSpPr>
          <p:spPr>
            <a:xfrm>
              <a:off x="14623761" y="3854011"/>
              <a:ext cx="384810" cy="173990"/>
            </a:xfrm>
            <a:custGeom>
              <a:rect b="b" l="l" r="r" t="t"/>
              <a:pathLst>
                <a:path extrusionOk="0" h="173989" w="38480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4530783" y="4099351"/>
              <a:ext cx="594360" cy="0"/>
            </a:xfrm>
            <a:custGeom>
              <a:rect b="b" l="l" r="r" t="t"/>
              <a:pathLst>
                <a:path extrusionOk="0" h="120000"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noFill/>
            <a:ln cap="flat" cmpd="sng" w="40575">
              <a:solidFill>
                <a:srgbClr val="1C184E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4715300" y="4173149"/>
              <a:ext cx="225425" cy="40640"/>
            </a:xfrm>
            <a:custGeom>
              <a:rect b="b" l="l" r="r" t="t"/>
              <a:pathLst>
                <a:path extrusionOk="0" h="40639" w="225425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extrusionOk="0" h="40639" w="225425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extrusionOk="0" h="40639" w="225425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4692707" y="6838549"/>
              <a:ext cx="154940" cy="595630"/>
            </a:xfrm>
            <a:custGeom>
              <a:rect b="b" l="l" r="r" t="t"/>
              <a:pathLst>
                <a:path extrusionOk="0" h="595629" w="154940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4812531" y="6855770"/>
              <a:ext cx="17145" cy="554355"/>
            </a:xfrm>
            <a:custGeom>
              <a:rect b="b" l="l" r="r" t="t"/>
              <a:pathLst>
                <a:path extrusionOk="0" h="554354" w="1714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extrusionOk="0" h="554354" w="1714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extrusionOk="0" h="554354" w="1714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4709369" y="7410011"/>
              <a:ext cx="120014" cy="7620"/>
            </a:xfrm>
            <a:custGeom>
              <a:rect b="b" l="l" r="r" t="t"/>
              <a:pathLst>
                <a:path extrusionOk="0" h="7620" w="120015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4812531" y="6956520"/>
              <a:ext cx="17145" cy="360680"/>
            </a:xfrm>
            <a:custGeom>
              <a:rect b="b" l="l" r="r" t="t"/>
              <a:pathLst>
                <a:path extrusionOk="0" h="360679" w="17144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extrusionOk="0" h="360679" w="17144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4692712" y="6839109"/>
              <a:ext cx="154940" cy="595630"/>
            </a:xfrm>
            <a:custGeom>
              <a:rect b="b" l="l" r="r" t="t"/>
              <a:pathLst>
                <a:path extrusionOk="0" h="595629" w="154940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extrusionOk="0" h="595629" w="154940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extrusionOk="0" h="595629" w="154940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extrusionOk="0" h="595629" w="154940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3994550" y="6884193"/>
              <a:ext cx="852805" cy="552450"/>
            </a:xfrm>
            <a:custGeom>
              <a:rect b="b" l="l" r="r" t="t"/>
              <a:pathLst>
                <a:path extrusionOk="0" h="552450" w="852805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extrusionOk="0" h="552450" w="852805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extrusionOk="0" h="552450" w="852805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4155365" y="6893940"/>
              <a:ext cx="46990" cy="532130"/>
            </a:xfrm>
            <a:custGeom>
              <a:rect b="b" l="l" r="r" t="t"/>
              <a:pathLst>
                <a:path extrusionOk="0" h="532129" w="46990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4208791" y="6903702"/>
              <a:ext cx="34925" cy="506730"/>
            </a:xfrm>
            <a:custGeom>
              <a:rect b="b" l="l" r="r" t="t"/>
              <a:pathLst>
                <a:path extrusionOk="0" h="506729" w="34925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4232329" y="7410005"/>
              <a:ext cx="2540" cy="5715"/>
            </a:xfrm>
            <a:custGeom>
              <a:rect b="b" l="l" r="r" t="t"/>
              <a:pathLst>
                <a:path extrusionOk="0" h="5715" w="2540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4155357" y="6893947"/>
              <a:ext cx="95250" cy="540385"/>
            </a:xfrm>
            <a:custGeom>
              <a:rect b="b" l="l" r="r" t="t"/>
              <a:pathLst>
                <a:path extrusionOk="0" h="540384" w="95250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4295984" y="6834866"/>
              <a:ext cx="153670" cy="599440"/>
            </a:xfrm>
            <a:custGeom>
              <a:rect b="b" l="l" r="r" t="t"/>
              <a:pathLst>
                <a:path extrusionOk="0" h="599440" w="153669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4421289" y="6852084"/>
              <a:ext cx="11430" cy="558165"/>
            </a:xfrm>
            <a:custGeom>
              <a:rect b="b" l="l" r="r" t="t"/>
              <a:pathLst>
                <a:path extrusionOk="0" h="558165" w="11430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4421289" y="7410004"/>
              <a:ext cx="11430" cy="8255"/>
            </a:xfrm>
            <a:custGeom>
              <a:rect b="b" l="l" r="r" t="t"/>
              <a:pathLst>
                <a:path extrusionOk="0" h="8254" w="11430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4421282" y="6835425"/>
              <a:ext cx="27940" cy="599440"/>
            </a:xfrm>
            <a:custGeom>
              <a:rect b="b" l="l" r="r" t="t"/>
              <a:pathLst>
                <a:path extrusionOk="0" h="599440" w="279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4320101" y="6816997"/>
              <a:ext cx="389890" cy="617855"/>
            </a:xfrm>
            <a:custGeom>
              <a:rect b="b" l="l" r="r" t="t"/>
              <a:pathLst>
                <a:path extrusionOk="0" h="617854" w="389890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extrusionOk="0" h="617854" w="389890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extrusionOk="0" h="617854" w="389890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extrusionOk="0" h="617854" w="389890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extrusionOk="0" h="617854" w="389890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4662207" y="6815080"/>
              <a:ext cx="46355" cy="619760"/>
            </a:xfrm>
            <a:custGeom>
              <a:rect b="b" l="l" r="r" t="t"/>
              <a:pathLst>
                <a:path extrusionOk="0" h="619759" w="46355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extrusionOk="0" h="619759" w="46355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07644" y="6839116"/>
              <a:ext cx="1905" cy="573405"/>
            </a:xfrm>
            <a:custGeom>
              <a:rect b="b" l="l" r="r" t="t"/>
              <a:pathLst>
                <a:path extrusionOk="0" h="573404" w="1905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extrusionOk="0" h="573404" w="1905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692711" y="7412395"/>
              <a:ext cx="15875" cy="19685"/>
            </a:xfrm>
            <a:custGeom>
              <a:rect b="b" l="l" r="r" t="t"/>
              <a:pathLst>
                <a:path extrusionOk="0" h="19684" w="15875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4671696" y="6833705"/>
              <a:ext cx="21590" cy="576580"/>
            </a:xfrm>
            <a:custGeom>
              <a:rect b="b" l="l" r="r" t="t"/>
              <a:pathLst>
                <a:path extrusionOk="0" h="576579" w="21590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553693" y="7410005"/>
              <a:ext cx="137160" cy="8255"/>
            </a:xfrm>
            <a:custGeom>
              <a:rect b="b" l="l" r="r" t="t"/>
              <a:pathLst>
                <a:path extrusionOk="0" h="8254" w="137159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4527519" y="7408658"/>
              <a:ext cx="39370" cy="26034"/>
            </a:xfrm>
            <a:custGeom>
              <a:rect b="b" l="l" r="r" t="t"/>
              <a:pathLst>
                <a:path extrusionOk="0" h="26034" w="39369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extrusionOk="0" h="26034" w="39369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4528697" y="7410005"/>
              <a:ext cx="17145" cy="17145"/>
            </a:xfrm>
            <a:custGeom>
              <a:rect b="b" l="l" r="r" t="t"/>
              <a:pathLst>
                <a:path extrusionOk="0" h="17145" w="17144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4535075" y="6816994"/>
              <a:ext cx="174625" cy="617855"/>
            </a:xfrm>
            <a:custGeom>
              <a:rect b="b" l="l" r="r" t="t"/>
              <a:pathLst>
                <a:path extrusionOk="0" h="617854" w="174625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extrusionOk="0" h="617854" w="174625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extrusionOk="0" h="617854" w="174625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extrusionOk="0" h="617854" w="174625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8" name="Google Shape;148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"/>
            <p:cNvSpPr/>
            <p:nvPr/>
          </p:nvSpPr>
          <p:spPr>
            <a:xfrm>
              <a:off x="14432382" y="6892003"/>
              <a:ext cx="116205" cy="542290"/>
            </a:xfrm>
            <a:custGeom>
              <a:rect b="b" l="l" r="r" t="t"/>
              <a:pathLst>
                <a:path extrusionOk="0" h="542290" w="116205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5255037" y="7428286"/>
              <a:ext cx="641985" cy="641985"/>
            </a:xfrm>
            <a:custGeom>
              <a:rect b="b" l="l" r="r" t="t"/>
              <a:pathLst>
                <a:path extrusionOk="0" h="641984" w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extrusionOk="0" h="641984" w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extrusionOk="0" h="641984" w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extrusionOk="0" h="641984" w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extrusionOk="0" h="641984" w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extrusionOk="0" h="641984" w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extrusionOk="0" h="641984" w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extrusionOk="0" h="641984" w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extrusionOk="0" h="641984" w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extrusionOk="0" h="641984" w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5173446" y="6382460"/>
              <a:ext cx="468630" cy="468630"/>
            </a:xfrm>
            <a:custGeom>
              <a:rect b="b" l="l" r="r" t="t"/>
              <a:pathLst>
                <a:path extrusionOk="0" h="468629" w="468630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extrusionOk="0" h="468629" w="468630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2" name="Google Shape;152;p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"/>
            <p:cNvSpPr/>
            <p:nvPr/>
          </p:nvSpPr>
          <p:spPr>
            <a:xfrm>
              <a:off x="15008099" y="5278672"/>
              <a:ext cx="1831975" cy="1572260"/>
            </a:xfrm>
            <a:custGeom>
              <a:rect b="b" l="l" r="r" t="t"/>
              <a:pathLst>
                <a:path extrusionOk="0" h="1572259" w="1831975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extrusionOk="0" h="1572259" w="1831975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extrusionOk="0" h="1572259" w="1831975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extrusionOk="0" h="1572259" w="1831975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extrusionOk="0" h="1572259" w="1831975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extrusionOk="0" h="1572259" w="1831975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4" name="Google Shape;154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"/>
            <p:cNvSpPr/>
            <p:nvPr/>
          </p:nvSpPr>
          <p:spPr>
            <a:xfrm>
              <a:off x="15396465" y="5210130"/>
              <a:ext cx="1351280" cy="5706110"/>
            </a:xfrm>
            <a:custGeom>
              <a:rect b="b" l="l" r="r" t="t"/>
              <a:pathLst>
                <a:path extrusionOk="0" h="5706109" w="1351280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extrusionOk="0" h="5706109" w="1351280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extrusionOk="0" h="5706109" w="1351280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extrusionOk="0" h="5706109" w="1351280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extrusionOk="0" h="5706109" w="1351280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extrusionOk="0" h="5706109" w="1351280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extrusionOk="0" h="5706109" w="1351280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extrusionOk="0" h="5706109" w="1351280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extrusionOk="0" h="5706109" w="1351280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extrusionOk="0" h="5706109" w="1351280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6" name="Google Shape;156;p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"/>
            <p:cNvSpPr/>
            <p:nvPr/>
          </p:nvSpPr>
          <p:spPr>
            <a:xfrm>
              <a:off x="15551602" y="1837987"/>
              <a:ext cx="494665" cy="589280"/>
            </a:xfrm>
            <a:custGeom>
              <a:rect b="b" l="l" r="r" t="t"/>
              <a:pathLst>
                <a:path extrusionOk="0" h="589280" w="494665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extrusionOk="0" h="589280" w="494665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extrusionOk="0" h="589280" w="494665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extrusionOk="0" h="589280" w="494665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extrusionOk="0" h="589280" w="494665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extrusionOk="0" h="589280" w="494665">
                  <a:moveTo>
                    <a:pt x="50302" y="420367"/>
                  </a:moveTo>
                  <a:close/>
                </a:path>
                <a:path extrusionOk="0" h="589280" w="494665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extrusionOk="0" h="589280" w="494665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extrusionOk="0" h="589280" w="494665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extrusionOk="0" h="589280" w="494665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extrusionOk="0" h="589280" w="494665">
                  <a:moveTo>
                    <a:pt x="48647" y="417830"/>
                  </a:moveTo>
                  <a:close/>
                </a:path>
                <a:path extrusionOk="0" h="589280" w="494665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extrusionOk="0" h="589280" w="494665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extrusionOk="0" h="589280" w="494665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extrusionOk="0" h="589280" w="494665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extrusionOk="0" h="589280" w="494665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extrusionOk="0" h="589280" w="494665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extrusionOk="0" h="589280" w="494665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extrusionOk="0" h="589280" w="494665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extrusionOk="0" h="589280" w="494665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extrusionOk="0" h="589280" w="494665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extrusionOk="0" h="589280" w="494665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extrusionOk="0" h="589280" w="494665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extrusionOk="0" h="589280" w="494665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extrusionOk="0" h="589280" w="494665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extrusionOk="0" h="589280" w="494665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extrusionOk="0" h="589280" w="494665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extrusionOk="0" h="589280" w="494665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extrusionOk="0" h="589280" w="494665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extrusionOk="0" h="589280" w="494665">
                  <a:moveTo>
                    <a:pt x="367102" y="43152"/>
                  </a:moveTo>
                  <a:close/>
                </a:path>
                <a:path extrusionOk="0" h="589280" w="494665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extrusionOk="0" h="589280" w="494665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8" name="Google Shape;158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"/>
            <p:cNvSpPr/>
            <p:nvPr/>
          </p:nvSpPr>
          <p:spPr>
            <a:xfrm>
              <a:off x="15647102" y="2027434"/>
              <a:ext cx="255904" cy="185420"/>
            </a:xfrm>
            <a:custGeom>
              <a:rect b="b" l="l" r="r" t="t"/>
              <a:pathLst>
                <a:path extrusionOk="0" h="185419" w="255905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/>
        </p:nvSpPr>
        <p:spPr>
          <a:xfrm>
            <a:off x="939277" y="1092170"/>
            <a:ext cx="73005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Final Project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39277" y="2442229"/>
            <a:ext cx="15638100" cy="4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just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Let’s invite other classes and our parents and guardians to look at our Zines and pictures!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939277" y="7632008"/>
            <a:ext cx="158979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talk to people about what we have learned!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3987" y="363263"/>
            <a:ext cx="13430937" cy="1034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>
            <p:ph type="ctrTitle"/>
          </p:nvPr>
        </p:nvSpPr>
        <p:spPr>
          <a:xfrm>
            <a:off x="939277" y="3129659"/>
            <a:ext cx="18597245" cy="1694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48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Technology is everywhere in our lives.</a:t>
            </a:r>
            <a:endParaRPr/>
          </a:p>
        </p:txBody>
      </p:sp>
      <p:sp>
        <p:nvSpPr>
          <p:cNvPr id="165" name="Google Shape;165;p2"/>
          <p:cNvSpPr txBox="1"/>
          <p:nvPr>
            <p:ph idx="1" type="subTitle"/>
          </p:nvPr>
        </p:nvSpPr>
        <p:spPr>
          <a:xfrm>
            <a:off x="939277" y="5864655"/>
            <a:ext cx="16312515" cy="3169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1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It can be difficult to get away from technology.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/>
        </p:nvSpPr>
        <p:spPr>
          <a:xfrm>
            <a:off x="939277" y="1039601"/>
            <a:ext cx="16707000" cy="6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use technology in our lives and for our schoolwork every day.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3724275" rtl="0" algn="l">
              <a:lnSpc>
                <a:spcPct val="1058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can be helpful but can also be used unethically.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4895042" y="5699001"/>
            <a:ext cx="4156710" cy="4495800"/>
          </a:xfrm>
          <a:custGeom>
            <a:rect b="b" l="l" r="r" t="t"/>
            <a:pathLst>
              <a:path extrusionOk="0" h="4495800" w="4156709">
                <a:moveTo>
                  <a:pt x="149817" y="0"/>
                </a:moveTo>
                <a:lnTo>
                  <a:pt x="102459" y="12700"/>
                </a:lnTo>
                <a:lnTo>
                  <a:pt x="61333" y="38100"/>
                </a:lnTo>
                <a:lnTo>
                  <a:pt x="28903" y="63500"/>
                </a:lnTo>
                <a:lnTo>
                  <a:pt x="7636" y="114300"/>
                </a:lnTo>
                <a:lnTo>
                  <a:pt x="0" y="152400"/>
                </a:lnTo>
                <a:lnTo>
                  <a:pt x="0" y="4356100"/>
                </a:lnTo>
                <a:lnTo>
                  <a:pt x="7636" y="4394200"/>
                </a:lnTo>
                <a:lnTo>
                  <a:pt x="28903" y="4445000"/>
                </a:lnTo>
                <a:lnTo>
                  <a:pt x="61333" y="4470400"/>
                </a:lnTo>
                <a:lnTo>
                  <a:pt x="102459" y="4495800"/>
                </a:lnTo>
                <a:lnTo>
                  <a:pt x="197165" y="4495800"/>
                </a:lnTo>
                <a:lnTo>
                  <a:pt x="238289" y="4470400"/>
                </a:lnTo>
                <a:lnTo>
                  <a:pt x="270718" y="4445000"/>
                </a:lnTo>
                <a:lnTo>
                  <a:pt x="291986" y="4394200"/>
                </a:lnTo>
                <a:lnTo>
                  <a:pt x="299624" y="4356100"/>
                </a:lnTo>
                <a:lnTo>
                  <a:pt x="299624" y="4279900"/>
                </a:lnTo>
                <a:lnTo>
                  <a:pt x="1499901" y="4279900"/>
                </a:lnTo>
                <a:lnTo>
                  <a:pt x="1499901" y="3975100"/>
                </a:lnTo>
                <a:lnTo>
                  <a:pt x="299624" y="3975100"/>
                </a:lnTo>
                <a:lnTo>
                  <a:pt x="299624" y="3530600"/>
                </a:lnTo>
                <a:lnTo>
                  <a:pt x="1499901" y="3530600"/>
                </a:lnTo>
                <a:lnTo>
                  <a:pt x="1499901" y="3238500"/>
                </a:lnTo>
                <a:lnTo>
                  <a:pt x="299624" y="3238500"/>
                </a:lnTo>
                <a:lnTo>
                  <a:pt x="299624" y="2794000"/>
                </a:lnTo>
                <a:lnTo>
                  <a:pt x="1499901" y="2794000"/>
                </a:lnTo>
                <a:lnTo>
                  <a:pt x="1499901" y="2489200"/>
                </a:lnTo>
                <a:lnTo>
                  <a:pt x="299624" y="2489200"/>
                </a:lnTo>
                <a:lnTo>
                  <a:pt x="299624" y="2044700"/>
                </a:lnTo>
                <a:lnTo>
                  <a:pt x="1499901" y="2044700"/>
                </a:lnTo>
                <a:lnTo>
                  <a:pt x="1499901" y="1739900"/>
                </a:lnTo>
                <a:lnTo>
                  <a:pt x="299624" y="1739900"/>
                </a:lnTo>
                <a:lnTo>
                  <a:pt x="299624" y="1295400"/>
                </a:lnTo>
                <a:lnTo>
                  <a:pt x="1499901" y="1295400"/>
                </a:lnTo>
                <a:lnTo>
                  <a:pt x="1499901" y="1003300"/>
                </a:lnTo>
                <a:lnTo>
                  <a:pt x="299624" y="1003300"/>
                </a:lnTo>
                <a:lnTo>
                  <a:pt x="299624" y="558800"/>
                </a:lnTo>
                <a:lnTo>
                  <a:pt x="1499901" y="558800"/>
                </a:lnTo>
                <a:lnTo>
                  <a:pt x="1499901" y="254000"/>
                </a:lnTo>
                <a:lnTo>
                  <a:pt x="299624" y="254000"/>
                </a:lnTo>
                <a:lnTo>
                  <a:pt x="299624" y="152400"/>
                </a:lnTo>
                <a:lnTo>
                  <a:pt x="291986" y="114300"/>
                </a:lnTo>
                <a:lnTo>
                  <a:pt x="270718" y="63500"/>
                </a:lnTo>
                <a:lnTo>
                  <a:pt x="238289" y="38100"/>
                </a:lnTo>
                <a:lnTo>
                  <a:pt x="197165" y="12700"/>
                </a:lnTo>
                <a:lnTo>
                  <a:pt x="149817" y="0"/>
                </a:lnTo>
                <a:close/>
              </a:path>
              <a:path extrusionOk="0" h="4495800" w="4156709">
                <a:moveTo>
                  <a:pt x="1499901" y="4279900"/>
                </a:moveTo>
                <a:lnTo>
                  <a:pt x="1200277" y="4279900"/>
                </a:lnTo>
                <a:lnTo>
                  <a:pt x="1200277" y="4356100"/>
                </a:lnTo>
                <a:lnTo>
                  <a:pt x="1207914" y="4394200"/>
                </a:lnTo>
                <a:lnTo>
                  <a:pt x="1229180" y="4445000"/>
                </a:lnTo>
                <a:lnTo>
                  <a:pt x="1261608" y="4470400"/>
                </a:lnTo>
                <a:lnTo>
                  <a:pt x="1302732" y="4495800"/>
                </a:lnTo>
                <a:lnTo>
                  <a:pt x="1397438" y="4495800"/>
                </a:lnTo>
                <a:lnTo>
                  <a:pt x="1438564" y="4470400"/>
                </a:lnTo>
                <a:lnTo>
                  <a:pt x="1470995" y="4445000"/>
                </a:lnTo>
                <a:lnTo>
                  <a:pt x="1492264" y="4394200"/>
                </a:lnTo>
                <a:lnTo>
                  <a:pt x="1499901" y="4356100"/>
                </a:lnTo>
                <a:lnTo>
                  <a:pt x="1499901" y="4279900"/>
                </a:lnTo>
                <a:close/>
              </a:path>
              <a:path extrusionOk="0" h="4495800" w="4156709">
                <a:moveTo>
                  <a:pt x="3762957" y="2184400"/>
                </a:moveTo>
                <a:lnTo>
                  <a:pt x="2395204" y="2184400"/>
                </a:lnTo>
                <a:lnTo>
                  <a:pt x="2395204" y="4203700"/>
                </a:lnTo>
                <a:lnTo>
                  <a:pt x="2401757" y="4254500"/>
                </a:lnTo>
                <a:lnTo>
                  <a:pt x="2420026" y="4292600"/>
                </a:lnTo>
                <a:lnTo>
                  <a:pt x="2447927" y="4330700"/>
                </a:lnTo>
                <a:lnTo>
                  <a:pt x="2483375" y="4356100"/>
                </a:lnTo>
                <a:lnTo>
                  <a:pt x="2524286" y="4381500"/>
                </a:lnTo>
                <a:lnTo>
                  <a:pt x="2568574" y="4406900"/>
                </a:lnTo>
                <a:lnTo>
                  <a:pt x="2614155" y="4419600"/>
                </a:lnTo>
                <a:lnTo>
                  <a:pt x="2704390" y="4419600"/>
                </a:lnTo>
                <a:lnTo>
                  <a:pt x="2751694" y="4406900"/>
                </a:lnTo>
                <a:lnTo>
                  <a:pt x="2798415" y="4381500"/>
                </a:lnTo>
                <a:lnTo>
                  <a:pt x="2842115" y="4356100"/>
                </a:lnTo>
                <a:lnTo>
                  <a:pt x="2880351" y="4330700"/>
                </a:lnTo>
                <a:lnTo>
                  <a:pt x="2910684" y="4292600"/>
                </a:lnTo>
                <a:lnTo>
                  <a:pt x="2930673" y="4254500"/>
                </a:lnTo>
                <a:lnTo>
                  <a:pt x="2937879" y="4203700"/>
                </a:lnTo>
                <a:lnTo>
                  <a:pt x="3480553" y="4203700"/>
                </a:lnTo>
                <a:lnTo>
                  <a:pt x="3480553" y="2565400"/>
                </a:lnTo>
                <a:lnTo>
                  <a:pt x="3957912" y="2565400"/>
                </a:lnTo>
                <a:lnTo>
                  <a:pt x="3762957" y="2184400"/>
                </a:lnTo>
                <a:close/>
              </a:path>
              <a:path extrusionOk="0" h="4495800" w="4156709">
                <a:moveTo>
                  <a:pt x="3480553" y="4203700"/>
                </a:moveTo>
                <a:lnTo>
                  <a:pt x="2937879" y="4203700"/>
                </a:lnTo>
                <a:lnTo>
                  <a:pt x="2944631" y="4254500"/>
                </a:lnTo>
                <a:lnTo>
                  <a:pt x="2963424" y="4292600"/>
                </a:lnTo>
                <a:lnTo>
                  <a:pt x="2992067" y="4330700"/>
                </a:lnTo>
                <a:lnTo>
                  <a:pt x="3028365" y="4356100"/>
                </a:lnTo>
                <a:lnTo>
                  <a:pt x="3070127" y="4381500"/>
                </a:lnTo>
                <a:lnTo>
                  <a:pt x="3115158" y="4406900"/>
                </a:lnTo>
                <a:lnTo>
                  <a:pt x="3161266" y="4419600"/>
                </a:lnTo>
                <a:lnTo>
                  <a:pt x="3251501" y="4419600"/>
                </a:lnTo>
                <a:lnTo>
                  <a:pt x="3298278" y="4406900"/>
                </a:lnTo>
                <a:lnTo>
                  <a:pt x="3344256" y="4381500"/>
                </a:lnTo>
                <a:lnTo>
                  <a:pt x="3387104" y="4356100"/>
                </a:lnTo>
                <a:lnTo>
                  <a:pt x="3424490" y="4330700"/>
                </a:lnTo>
                <a:lnTo>
                  <a:pt x="3454082" y="4292600"/>
                </a:lnTo>
                <a:lnTo>
                  <a:pt x="3473547" y="4254500"/>
                </a:lnTo>
                <a:lnTo>
                  <a:pt x="3480553" y="4203700"/>
                </a:lnTo>
                <a:close/>
              </a:path>
              <a:path extrusionOk="0" h="4495800" w="4156709">
                <a:moveTo>
                  <a:pt x="1499901" y="3530600"/>
                </a:moveTo>
                <a:lnTo>
                  <a:pt x="1200277" y="3530600"/>
                </a:lnTo>
                <a:lnTo>
                  <a:pt x="1200277" y="3975100"/>
                </a:lnTo>
                <a:lnTo>
                  <a:pt x="1499901" y="3975100"/>
                </a:lnTo>
                <a:lnTo>
                  <a:pt x="1499901" y="3530600"/>
                </a:lnTo>
                <a:close/>
              </a:path>
              <a:path extrusionOk="0" h="4495800" w="4156709">
                <a:moveTo>
                  <a:pt x="1499901" y="2794000"/>
                </a:moveTo>
                <a:lnTo>
                  <a:pt x="1200277" y="2794000"/>
                </a:lnTo>
                <a:lnTo>
                  <a:pt x="1200277" y="3238500"/>
                </a:lnTo>
                <a:lnTo>
                  <a:pt x="1499901" y="3238500"/>
                </a:lnTo>
                <a:lnTo>
                  <a:pt x="1499901" y="2794000"/>
                </a:lnTo>
                <a:close/>
              </a:path>
              <a:path extrusionOk="0" h="4495800" w="4156709">
                <a:moveTo>
                  <a:pt x="3957912" y="2565400"/>
                </a:moveTo>
                <a:lnTo>
                  <a:pt x="3480553" y="2565400"/>
                </a:lnTo>
                <a:lnTo>
                  <a:pt x="3757424" y="3098800"/>
                </a:lnTo>
                <a:lnTo>
                  <a:pt x="3783932" y="3136900"/>
                </a:lnTo>
                <a:lnTo>
                  <a:pt x="3817634" y="3175000"/>
                </a:lnTo>
                <a:lnTo>
                  <a:pt x="3856898" y="3200400"/>
                </a:lnTo>
                <a:lnTo>
                  <a:pt x="3900090" y="3213100"/>
                </a:lnTo>
                <a:lnTo>
                  <a:pt x="3993993" y="3213100"/>
                </a:lnTo>
                <a:lnTo>
                  <a:pt x="4017883" y="3200400"/>
                </a:lnTo>
                <a:lnTo>
                  <a:pt x="4041248" y="3200400"/>
                </a:lnTo>
                <a:lnTo>
                  <a:pt x="4081815" y="3162300"/>
                </a:lnTo>
                <a:lnTo>
                  <a:pt x="4114170" y="3136900"/>
                </a:lnTo>
                <a:lnTo>
                  <a:pt x="4137757" y="3098800"/>
                </a:lnTo>
                <a:lnTo>
                  <a:pt x="4152025" y="3048000"/>
                </a:lnTo>
                <a:lnTo>
                  <a:pt x="4156418" y="3009900"/>
                </a:lnTo>
                <a:lnTo>
                  <a:pt x="4150385" y="2959100"/>
                </a:lnTo>
                <a:lnTo>
                  <a:pt x="4133371" y="2908300"/>
                </a:lnTo>
                <a:lnTo>
                  <a:pt x="3957912" y="2565400"/>
                </a:lnTo>
                <a:close/>
              </a:path>
              <a:path extrusionOk="0" h="4495800" w="4156709">
                <a:moveTo>
                  <a:pt x="2096229" y="2476500"/>
                </a:moveTo>
                <a:lnTo>
                  <a:pt x="1527042" y="2476500"/>
                </a:lnTo>
                <a:lnTo>
                  <a:pt x="1913868" y="2540000"/>
                </a:lnTo>
                <a:lnTo>
                  <a:pt x="1963704" y="2540000"/>
                </a:lnTo>
                <a:lnTo>
                  <a:pt x="2012022" y="2527300"/>
                </a:lnTo>
                <a:lnTo>
                  <a:pt x="2056853" y="2514600"/>
                </a:lnTo>
                <a:lnTo>
                  <a:pt x="2096229" y="2476500"/>
                </a:lnTo>
                <a:close/>
              </a:path>
              <a:path extrusionOk="0" h="4495800" w="4156709">
                <a:moveTo>
                  <a:pt x="1499901" y="2044700"/>
                </a:moveTo>
                <a:lnTo>
                  <a:pt x="1200277" y="2044700"/>
                </a:lnTo>
                <a:lnTo>
                  <a:pt x="1200277" y="2489200"/>
                </a:lnTo>
                <a:lnTo>
                  <a:pt x="1499901" y="2489200"/>
                </a:lnTo>
                <a:lnTo>
                  <a:pt x="1499901" y="2476500"/>
                </a:lnTo>
                <a:lnTo>
                  <a:pt x="2096229" y="2476500"/>
                </a:lnTo>
                <a:lnTo>
                  <a:pt x="2395204" y="2184400"/>
                </a:lnTo>
                <a:lnTo>
                  <a:pt x="3762957" y="2184400"/>
                </a:lnTo>
                <a:lnTo>
                  <a:pt x="3723966" y="2108200"/>
                </a:lnTo>
                <a:lnTo>
                  <a:pt x="1876037" y="2108200"/>
                </a:lnTo>
                <a:lnTo>
                  <a:pt x="1665399" y="2070100"/>
                </a:lnTo>
                <a:lnTo>
                  <a:pt x="1499901" y="2070100"/>
                </a:lnTo>
                <a:lnTo>
                  <a:pt x="1499901" y="2044700"/>
                </a:lnTo>
                <a:close/>
              </a:path>
              <a:path extrusionOk="0" h="4495800" w="4156709">
                <a:moveTo>
                  <a:pt x="3413131" y="1524000"/>
                </a:moveTo>
                <a:lnTo>
                  <a:pt x="2459830" y="1524000"/>
                </a:lnTo>
                <a:lnTo>
                  <a:pt x="1876037" y="2108200"/>
                </a:lnTo>
                <a:lnTo>
                  <a:pt x="3723966" y="2108200"/>
                </a:lnTo>
                <a:lnTo>
                  <a:pt x="3457528" y="1587500"/>
                </a:lnTo>
                <a:lnTo>
                  <a:pt x="3455235" y="1587500"/>
                </a:lnTo>
                <a:lnTo>
                  <a:pt x="3450921" y="1574800"/>
                </a:lnTo>
                <a:lnTo>
                  <a:pt x="3448774" y="1574800"/>
                </a:lnTo>
                <a:lnTo>
                  <a:pt x="3445507" y="1562100"/>
                </a:lnTo>
                <a:lnTo>
                  <a:pt x="3440104" y="1562100"/>
                </a:lnTo>
                <a:lnTo>
                  <a:pt x="3436586" y="1549400"/>
                </a:lnTo>
                <a:lnTo>
                  <a:pt x="3431392" y="1549400"/>
                </a:lnTo>
                <a:lnTo>
                  <a:pt x="3427403" y="1536700"/>
                </a:lnTo>
                <a:lnTo>
                  <a:pt x="3418189" y="1536700"/>
                </a:lnTo>
                <a:lnTo>
                  <a:pt x="3413131" y="1524000"/>
                </a:lnTo>
                <a:close/>
              </a:path>
              <a:path extrusionOk="0" h="4495800" w="4156709">
                <a:moveTo>
                  <a:pt x="1595187" y="2057400"/>
                </a:moveTo>
                <a:lnTo>
                  <a:pt x="1522787" y="2057400"/>
                </a:lnTo>
                <a:lnTo>
                  <a:pt x="1499901" y="2070100"/>
                </a:lnTo>
                <a:lnTo>
                  <a:pt x="1665399" y="2070100"/>
                </a:lnTo>
                <a:lnTo>
                  <a:pt x="1595187" y="2057400"/>
                </a:lnTo>
                <a:close/>
              </a:path>
              <a:path extrusionOk="0" h="4495800" w="4156709">
                <a:moveTo>
                  <a:pt x="1499901" y="1295400"/>
                </a:moveTo>
                <a:lnTo>
                  <a:pt x="1200277" y="1295400"/>
                </a:lnTo>
                <a:lnTo>
                  <a:pt x="1200277" y="1739900"/>
                </a:lnTo>
                <a:lnTo>
                  <a:pt x="1499901" y="1739900"/>
                </a:lnTo>
                <a:lnTo>
                  <a:pt x="1499901" y="1295400"/>
                </a:lnTo>
                <a:close/>
              </a:path>
              <a:path extrusionOk="0" h="4495800" w="4156709">
                <a:moveTo>
                  <a:pt x="3398912" y="1511300"/>
                </a:moveTo>
                <a:lnTo>
                  <a:pt x="2474856" y="1511300"/>
                </a:lnTo>
                <a:lnTo>
                  <a:pt x="2469673" y="1524000"/>
                </a:lnTo>
                <a:lnTo>
                  <a:pt x="3403456" y="1524000"/>
                </a:lnTo>
                <a:lnTo>
                  <a:pt x="3398912" y="1511300"/>
                </a:lnTo>
                <a:close/>
              </a:path>
              <a:path extrusionOk="0" h="4495800" w="4156709">
                <a:moveTo>
                  <a:pt x="3380944" y="1498600"/>
                </a:moveTo>
                <a:lnTo>
                  <a:pt x="2491222" y="1498600"/>
                </a:lnTo>
                <a:lnTo>
                  <a:pt x="2485851" y="1511300"/>
                </a:lnTo>
                <a:lnTo>
                  <a:pt x="3387760" y="1511300"/>
                </a:lnTo>
                <a:lnTo>
                  <a:pt x="3380944" y="1498600"/>
                </a:lnTo>
                <a:close/>
              </a:path>
              <a:path extrusionOk="0" h="4495800" w="4156709">
                <a:moveTo>
                  <a:pt x="3358536" y="1485900"/>
                </a:moveTo>
                <a:lnTo>
                  <a:pt x="2516415" y="1485900"/>
                </a:lnTo>
                <a:lnTo>
                  <a:pt x="2510279" y="1498600"/>
                </a:lnTo>
                <a:lnTo>
                  <a:pt x="3363552" y="1498600"/>
                </a:lnTo>
                <a:lnTo>
                  <a:pt x="3358536" y="1485900"/>
                </a:lnTo>
                <a:close/>
              </a:path>
              <a:path extrusionOk="0" h="4495800" w="4156709">
                <a:moveTo>
                  <a:pt x="3324171" y="1473200"/>
                </a:moveTo>
                <a:lnTo>
                  <a:pt x="2546425" y="1473200"/>
                </a:lnTo>
                <a:lnTo>
                  <a:pt x="2539797" y="1485900"/>
                </a:lnTo>
                <a:lnTo>
                  <a:pt x="3331856" y="1485900"/>
                </a:lnTo>
                <a:lnTo>
                  <a:pt x="3324171" y="1473200"/>
                </a:lnTo>
                <a:close/>
              </a:path>
              <a:path extrusionOk="0" h="4495800" w="4156709">
                <a:moveTo>
                  <a:pt x="3027307" y="596900"/>
                </a:moveTo>
                <a:lnTo>
                  <a:pt x="2837895" y="596900"/>
                </a:lnTo>
                <a:lnTo>
                  <a:pt x="2792861" y="609600"/>
                </a:lnTo>
                <a:lnTo>
                  <a:pt x="2749686" y="635000"/>
                </a:lnTo>
                <a:lnTo>
                  <a:pt x="2708608" y="647700"/>
                </a:lnTo>
                <a:lnTo>
                  <a:pt x="2669863" y="673100"/>
                </a:lnTo>
                <a:lnTo>
                  <a:pt x="2633687" y="698500"/>
                </a:lnTo>
                <a:lnTo>
                  <a:pt x="2600316" y="723900"/>
                </a:lnTo>
                <a:lnTo>
                  <a:pt x="2569986" y="762000"/>
                </a:lnTo>
                <a:lnTo>
                  <a:pt x="2542934" y="800100"/>
                </a:lnTo>
                <a:lnTo>
                  <a:pt x="2519396" y="838200"/>
                </a:lnTo>
                <a:lnTo>
                  <a:pt x="2499607" y="876300"/>
                </a:lnTo>
                <a:lnTo>
                  <a:pt x="2483805" y="927100"/>
                </a:lnTo>
                <a:lnTo>
                  <a:pt x="2472226" y="965200"/>
                </a:lnTo>
                <a:lnTo>
                  <a:pt x="2465105" y="1016000"/>
                </a:lnTo>
                <a:lnTo>
                  <a:pt x="2462678" y="1066800"/>
                </a:lnTo>
                <a:lnTo>
                  <a:pt x="2465511" y="1117600"/>
                </a:lnTo>
                <a:lnTo>
                  <a:pt x="2473808" y="1168400"/>
                </a:lnTo>
                <a:lnTo>
                  <a:pt x="2487272" y="1206500"/>
                </a:lnTo>
                <a:lnTo>
                  <a:pt x="2505602" y="1257300"/>
                </a:lnTo>
                <a:lnTo>
                  <a:pt x="2528501" y="1295400"/>
                </a:lnTo>
                <a:lnTo>
                  <a:pt x="2555669" y="1346200"/>
                </a:lnTo>
                <a:lnTo>
                  <a:pt x="2586806" y="1384300"/>
                </a:lnTo>
                <a:lnTo>
                  <a:pt x="2621615" y="1409700"/>
                </a:lnTo>
                <a:lnTo>
                  <a:pt x="2659795" y="1447800"/>
                </a:lnTo>
                <a:lnTo>
                  <a:pt x="2701048" y="1473200"/>
                </a:lnTo>
                <a:lnTo>
                  <a:pt x="3164154" y="1473200"/>
                </a:lnTo>
                <a:lnTo>
                  <a:pt x="3205408" y="1447800"/>
                </a:lnTo>
                <a:lnTo>
                  <a:pt x="3243588" y="1409700"/>
                </a:lnTo>
                <a:lnTo>
                  <a:pt x="3278396" y="1384300"/>
                </a:lnTo>
                <a:lnTo>
                  <a:pt x="3309534" y="1346200"/>
                </a:lnTo>
                <a:lnTo>
                  <a:pt x="3336702" y="1295400"/>
                </a:lnTo>
                <a:lnTo>
                  <a:pt x="3359600" y="1257300"/>
                </a:lnTo>
                <a:lnTo>
                  <a:pt x="3377931" y="1206500"/>
                </a:lnTo>
                <a:lnTo>
                  <a:pt x="3391394" y="1168400"/>
                </a:lnTo>
                <a:lnTo>
                  <a:pt x="3399692" y="1117600"/>
                </a:lnTo>
                <a:lnTo>
                  <a:pt x="3402524" y="1066800"/>
                </a:lnTo>
                <a:lnTo>
                  <a:pt x="3400098" y="1016000"/>
                </a:lnTo>
                <a:lnTo>
                  <a:pt x="3392977" y="965200"/>
                </a:lnTo>
                <a:lnTo>
                  <a:pt x="3381397" y="927100"/>
                </a:lnTo>
                <a:lnTo>
                  <a:pt x="3365595" y="876300"/>
                </a:lnTo>
                <a:lnTo>
                  <a:pt x="3345807" y="838200"/>
                </a:lnTo>
                <a:lnTo>
                  <a:pt x="3322269" y="800100"/>
                </a:lnTo>
                <a:lnTo>
                  <a:pt x="3295217" y="762000"/>
                </a:lnTo>
                <a:lnTo>
                  <a:pt x="3264887" y="723900"/>
                </a:lnTo>
                <a:lnTo>
                  <a:pt x="3231516" y="698500"/>
                </a:lnTo>
                <a:lnTo>
                  <a:pt x="3195340" y="673100"/>
                </a:lnTo>
                <a:lnTo>
                  <a:pt x="3156595" y="647700"/>
                </a:lnTo>
                <a:lnTo>
                  <a:pt x="3115517" y="635000"/>
                </a:lnTo>
                <a:lnTo>
                  <a:pt x="3072342" y="609600"/>
                </a:lnTo>
                <a:lnTo>
                  <a:pt x="3027307" y="596900"/>
                </a:lnTo>
                <a:close/>
              </a:path>
              <a:path extrusionOk="0" h="4495800" w="4156709">
                <a:moveTo>
                  <a:pt x="1499901" y="558800"/>
                </a:moveTo>
                <a:lnTo>
                  <a:pt x="1200277" y="558800"/>
                </a:lnTo>
                <a:lnTo>
                  <a:pt x="1200277" y="1003300"/>
                </a:lnTo>
                <a:lnTo>
                  <a:pt x="1499901" y="1003300"/>
                </a:lnTo>
                <a:lnTo>
                  <a:pt x="1499901" y="558800"/>
                </a:lnTo>
                <a:close/>
              </a:path>
              <a:path extrusionOk="0" h="4495800" w="4156709">
                <a:moveTo>
                  <a:pt x="1350084" y="0"/>
                </a:moveTo>
                <a:lnTo>
                  <a:pt x="1302732" y="12700"/>
                </a:lnTo>
                <a:lnTo>
                  <a:pt x="1261608" y="38100"/>
                </a:lnTo>
                <a:lnTo>
                  <a:pt x="1229180" y="63500"/>
                </a:lnTo>
                <a:lnTo>
                  <a:pt x="1207914" y="114300"/>
                </a:lnTo>
                <a:lnTo>
                  <a:pt x="1200277" y="152400"/>
                </a:lnTo>
                <a:lnTo>
                  <a:pt x="1200277" y="254000"/>
                </a:lnTo>
                <a:lnTo>
                  <a:pt x="1499901" y="254000"/>
                </a:lnTo>
                <a:lnTo>
                  <a:pt x="1499901" y="152400"/>
                </a:lnTo>
                <a:lnTo>
                  <a:pt x="1492264" y="114300"/>
                </a:lnTo>
                <a:lnTo>
                  <a:pt x="1470995" y="63500"/>
                </a:lnTo>
                <a:lnTo>
                  <a:pt x="1438564" y="38100"/>
                </a:lnTo>
                <a:lnTo>
                  <a:pt x="1397438" y="12700"/>
                </a:lnTo>
                <a:lnTo>
                  <a:pt x="1350084" y="0"/>
                </a:lnTo>
                <a:close/>
              </a:path>
            </a:pathLst>
          </a:custGeom>
          <a:solidFill>
            <a:srgbClr val="1E1E4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939277" y="1021050"/>
            <a:ext cx="17561700" cy="6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26035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should not always trust what we see and hear on social media.</a:t>
            </a:r>
            <a:endParaRPr sz="8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7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58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8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should be careful about what we see and hear on social media.</a:t>
            </a:r>
            <a:endParaRPr sz="8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15271864" y="6828008"/>
            <a:ext cx="3822700" cy="3810000"/>
          </a:xfrm>
          <a:custGeom>
            <a:rect b="b" l="l" r="r" t="t"/>
            <a:pathLst>
              <a:path extrusionOk="0" h="3810000" w="3822700">
                <a:moveTo>
                  <a:pt x="2302306" y="918070"/>
                </a:moveTo>
                <a:lnTo>
                  <a:pt x="2294191" y="877849"/>
                </a:lnTo>
                <a:lnTo>
                  <a:pt x="2272042" y="844994"/>
                </a:lnTo>
                <a:lnTo>
                  <a:pt x="2239187" y="822845"/>
                </a:lnTo>
                <a:lnTo>
                  <a:pt x="2198967" y="814730"/>
                </a:lnTo>
                <a:lnTo>
                  <a:pt x="2150516" y="816178"/>
                </a:lnTo>
                <a:lnTo>
                  <a:pt x="2102827" y="820496"/>
                </a:lnTo>
                <a:lnTo>
                  <a:pt x="2055977" y="827582"/>
                </a:lnTo>
                <a:lnTo>
                  <a:pt x="2010054" y="837361"/>
                </a:lnTo>
                <a:lnTo>
                  <a:pt x="1965147" y="849731"/>
                </a:lnTo>
                <a:lnTo>
                  <a:pt x="1921319" y="864641"/>
                </a:lnTo>
                <a:lnTo>
                  <a:pt x="1878685" y="881976"/>
                </a:lnTo>
                <a:lnTo>
                  <a:pt x="1837309" y="901661"/>
                </a:lnTo>
                <a:lnTo>
                  <a:pt x="1797265" y="923620"/>
                </a:lnTo>
                <a:lnTo>
                  <a:pt x="1758670" y="947775"/>
                </a:lnTo>
                <a:lnTo>
                  <a:pt x="1721573" y="974013"/>
                </a:lnTo>
                <a:lnTo>
                  <a:pt x="1686090" y="1002284"/>
                </a:lnTo>
                <a:lnTo>
                  <a:pt x="1652270" y="1032471"/>
                </a:lnTo>
                <a:lnTo>
                  <a:pt x="1620227" y="1064526"/>
                </a:lnTo>
                <a:lnTo>
                  <a:pt x="1590027" y="1098334"/>
                </a:lnTo>
                <a:lnTo>
                  <a:pt x="1561769" y="1133830"/>
                </a:lnTo>
                <a:lnTo>
                  <a:pt x="1535518" y="1170914"/>
                </a:lnTo>
                <a:lnTo>
                  <a:pt x="1511376" y="1209522"/>
                </a:lnTo>
                <a:lnTo>
                  <a:pt x="1489417" y="1249553"/>
                </a:lnTo>
                <a:lnTo>
                  <a:pt x="1469720" y="1290929"/>
                </a:lnTo>
                <a:lnTo>
                  <a:pt x="1452384" y="1333576"/>
                </a:lnTo>
                <a:lnTo>
                  <a:pt x="1437487" y="1377391"/>
                </a:lnTo>
                <a:lnTo>
                  <a:pt x="1425105" y="1422298"/>
                </a:lnTo>
                <a:lnTo>
                  <a:pt x="1415326" y="1468221"/>
                </a:lnTo>
                <a:lnTo>
                  <a:pt x="1408239" y="1515071"/>
                </a:lnTo>
                <a:lnTo>
                  <a:pt x="1403934" y="1562760"/>
                </a:lnTo>
                <a:lnTo>
                  <a:pt x="1402473" y="1611198"/>
                </a:lnTo>
                <a:lnTo>
                  <a:pt x="1410601" y="1651431"/>
                </a:lnTo>
                <a:lnTo>
                  <a:pt x="1432750" y="1684274"/>
                </a:lnTo>
                <a:lnTo>
                  <a:pt x="1465592" y="1706422"/>
                </a:lnTo>
                <a:lnTo>
                  <a:pt x="1505826" y="1714538"/>
                </a:lnTo>
                <a:lnTo>
                  <a:pt x="1546047" y="1706422"/>
                </a:lnTo>
                <a:lnTo>
                  <a:pt x="1578889" y="1684274"/>
                </a:lnTo>
                <a:lnTo>
                  <a:pt x="1601038" y="1651431"/>
                </a:lnTo>
                <a:lnTo>
                  <a:pt x="1609166" y="1611198"/>
                </a:lnTo>
                <a:lnTo>
                  <a:pt x="1611122" y="1562900"/>
                </a:lnTo>
                <a:lnTo>
                  <a:pt x="1616900" y="1515668"/>
                </a:lnTo>
                <a:lnTo>
                  <a:pt x="1626336" y="1469644"/>
                </a:lnTo>
                <a:lnTo>
                  <a:pt x="1639277" y="1424978"/>
                </a:lnTo>
                <a:lnTo>
                  <a:pt x="1655584" y="1381848"/>
                </a:lnTo>
                <a:lnTo>
                  <a:pt x="1675091" y="1340383"/>
                </a:lnTo>
                <a:lnTo>
                  <a:pt x="1697647" y="1300759"/>
                </a:lnTo>
                <a:lnTo>
                  <a:pt x="1723110" y="1263103"/>
                </a:lnTo>
                <a:lnTo>
                  <a:pt x="1751304" y="1227582"/>
                </a:lnTo>
                <a:lnTo>
                  <a:pt x="1782102" y="1194346"/>
                </a:lnTo>
                <a:lnTo>
                  <a:pt x="1815338" y="1163561"/>
                </a:lnTo>
                <a:lnTo>
                  <a:pt x="1850859" y="1135354"/>
                </a:lnTo>
                <a:lnTo>
                  <a:pt x="1888515" y="1109903"/>
                </a:lnTo>
                <a:lnTo>
                  <a:pt x="1928139" y="1087335"/>
                </a:lnTo>
                <a:lnTo>
                  <a:pt x="1969604" y="1067828"/>
                </a:lnTo>
                <a:lnTo>
                  <a:pt x="2012734" y="1051534"/>
                </a:lnTo>
                <a:lnTo>
                  <a:pt x="2057400" y="1038580"/>
                </a:lnTo>
                <a:lnTo>
                  <a:pt x="2103424" y="1029144"/>
                </a:lnTo>
                <a:lnTo>
                  <a:pt x="2150656" y="1023366"/>
                </a:lnTo>
                <a:lnTo>
                  <a:pt x="2198967" y="1021410"/>
                </a:lnTo>
                <a:lnTo>
                  <a:pt x="2239187" y="1013294"/>
                </a:lnTo>
                <a:lnTo>
                  <a:pt x="2272042" y="991146"/>
                </a:lnTo>
                <a:lnTo>
                  <a:pt x="2294191" y="958291"/>
                </a:lnTo>
                <a:lnTo>
                  <a:pt x="2302306" y="918070"/>
                </a:lnTo>
                <a:close/>
              </a:path>
              <a:path extrusionOk="0" h="3810000" w="3822700">
                <a:moveTo>
                  <a:pt x="3822344" y="1612900"/>
                </a:moveTo>
                <a:lnTo>
                  <a:pt x="3821658" y="1574800"/>
                </a:lnTo>
                <a:lnTo>
                  <a:pt x="3819588" y="1524000"/>
                </a:lnTo>
                <a:lnTo>
                  <a:pt x="3816172" y="1473200"/>
                </a:lnTo>
                <a:lnTo>
                  <a:pt x="3811422" y="1422400"/>
                </a:lnTo>
                <a:lnTo>
                  <a:pt x="3805364" y="1384300"/>
                </a:lnTo>
                <a:lnTo>
                  <a:pt x="3797998" y="1333500"/>
                </a:lnTo>
                <a:lnTo>
                  <a:pt x="3789362" y="1295400"/>
                </a:lnTo>
                <a:lnTo>
                  <a:pt x="3779469" y="1244600"/>
                </a:lnTo>
                <a:lnTo>
                  <a:pt x="3768344" y="1206500"/>
                </a:lnTo>
                <a:lnTo>
                  <a:pt x="3755987" y="1155700"/>
                </a:lnTo>
                <a:lnTo>
                  <a:pt x="3742436" y="1117600"/>
                </a:lnTo>
                <a:lnTo>
                  <a:pt x="3727704" y="1066800"/>
                </a:lnTo>
                <a:lnTo>
                  <a:pt x="3711816" y="1028700"/>
                </a:lnTo>
                <a:lnTo>
                  <a:pt x="3694773" y="990600"/>
                </a:lnTo>
                <a:lnTo>
                  <a:pt x="3676612" y="939800"/>
                </a:lnTo>
                <a:lnTo>
                  <a:pt x="3657346" y="901700"/>
                </a:lnTo>
                <a:lnTo>
                  <a:pt x="3636988" y="863600"/>
                </a:lnTo>
                <a:lnTo>
                  <a:pt x="3615575" y="825500"/>
                </a:lnTo>
                <a:lnTo>
                  <a:pt x="3593109" y="787400"/>
                </a:lnTo>
                <a:lnTo>
                  <a:pt x="3569601" y="749300"/>
                </a:lnTo>
                <a:lnTo>
                  <a:pt x="3545103" y="711200"/>
                </a:lnTo>
                <a:lnTo>
                  <a:pt x="3519601" y="673100"/>
                </a:lnTo>
                <a:lnTo>
                  <a:pt x="3493135" y="635000"/>
                </a:lnTo>
                <a:lnTo>
                  <a:pt x="3465703" y="596900"/>
                </a:lnTo>
                <a:lnTo>
                  <a:pt x="3437344" y="571500"/>
                </a:lnTo>
                <a:lnTo>
                  <a:pt x="3417836" y="546100"/>
                </a:lnTo>
                <a:lnTo>
                  <a:pt x="3408083" y="533400"/>
                </a:lnTo>
                <a:lnTo>
                  <a:pt x="3377908" y="495300"/>
                </a:lnTo>
                <a:lnTo>
                  <a:pt x="3346869" y="469900"/>
                </a:lnTo>
                <a:lnTo>
                  <a:pt x="3314966" y="444500"/>
                </a:lnTo>
                <a:lnTo>
                  <a:pt x="3282226" y="406400"/>
                </a:lnTo>
                <a:lnTo>
                  <a:pt x="3269691" y="396925"/>
                </a:lnTo>
                <a:lnTo>
                  <a:pt x="3269691" y="1612900"/>
                </a:lnTo>
                <a:lnTo>
                  <a:pt x="3268649" y="1663700"/>
                </a:lnTo>
                <a:lnTo>
                  <a:pt x="3265551" y="1714500"/>
                </a:lnTo>
                <a:lnTo>
                  <a:pt x="3260433" y="1765300"/>
                </a:lnTo>
                <a:lnTo>
                  <a:pt x="3253346" y="1803400"/>
                </a:lnTo>
                <a:lnTo>
                  <a:pt x="3244342" y="1854200"/>
                </a:lnTo>
                <a:lnTo>
                  <a:pt x="3233445" y="1892300"/>
                </a:lnTo>
                <a:lnTo>
                  <a:pt x="3220707" y="1943100"/>
                </a:lnTo>
                <a:lnTo>
                  <a:pt x="3206178" y="1981200"/>
                </a:lnTo>
                <a:lnTo>
                  <a:pt x="3189897" y="2019300"/>
                </a:lnTo>
                <a:lnTo>
                  <a:pt x="3171901" y="2070100"/>
                </a:lnTo>
                <a:lnTo>
                  <a:pt x="3152241" y="2108200"/>
                </a:lnTo>
                <a:lnTo>
                  <a:pt x="3130956" y="2146300"/>
                </a:lnTo>
                <a:lnTo>
                  <a:pt x="3108096" y="2184400"/>
                </a:lnTo>
                <a:lnTo>
                  <a:pt x="3083699" y="2222500"/>
                </a:lnTo>
                <a:lnTo>
                  <a:pt x="3057804" y="2260600"/>
                </a:lnTo>
                <a:lnTo>
                  <a:pt x="3030474" y="2286000"/>
                </a:lnTo>
                <a:lnTo>
                  <a:pt x="3001734" y="2324100"/>
                </a:lnTo>
                <a:lnTo>
                  <a:pt x="2971635" y="2362200"/>
                </a:lnTo>
                <a:lnTo>
                  <a:pt x="2940215" y="2387600"/>
                </a:lnTo>
                <a:lnTo>
                  <a:pt x="2907512" y="2425700"/>
                </a:lnTo>
                <a:lnTo>
                  <a:pt x="2873591" y="2451100"/>
                </a:lnTo>
                <a:lnTo>
                  <a:pt x="2838475" y="2476500"/>
                </a:lnTo>
                <a:lnTo>
                  <a:pt x="2802229" y="2501900"/>
                </a:lnTo>
                <a:lnTo>
                  <a:pt x="2764866" y="2527300"/>
                </a:lnTo>
                <a:lnTo>
                  <a:pt x="2726461" y="2552700"/>
                </a:lnTo>
                <a:lnTo>
                  <a:pt x="2687028" y="2565400"/>
                </a:lnTo>
                <a:lnTo>
                  <a:pt x="2646642" y="2590800"/>
                </a:lnTo>
                <a:lnTo>
                  <a:pt x="2605316" y="2603500"/>
                </a:lnTo>
                <a:lnTo>
                  <a:pt x="2563114" y="2628900"/>
                </a:lnTo>
                <a:lnTo>
                  <a:pt x="2431656" y="2667000"/>
                </a:lnTo>
                <a:lnTo>
                  <a:pt x="2386355" y="2667000"/>
                </a:lnTo>
                <a:lnTo>
                  <a:pt x="2340394" y="2679700"/>
                </a:lnTo>
                <a:lnTo>
                  <a:pt x="2293823" y="2679700"/>
                </a:lnTo>
                <a:lnTo>
                  <a:pt x="2246655" y="2692400"/>
                </a:lnTo>
                <a:lnTo>
                  <a:pt x="2151265" y="2692400"/>
                </a:lnTo>
                <a:lnTo>
                  <a:pt x="2104110" y="2679700"/>
                </a:lnTo>
                <a:lnTo>
                  <a:pt x="2057527" y="2679700"/>
                </a:lnTo>
                <a:lnTo>
                  <a:pt x="2011565" y="2667000"/>
                </a:lnTo>
                <a:lnTo>
                  <a:pt x="1966264" y="2667000"/>
                </a:lnTo>
                <a:lnTo>
                  <a:pt x="1834794" y="2628900"/>
                </a:lnTo>
                <a:lnTo>
                  <a:pt x="1792592" y="2603500"/>
                </a:lnTo>
                <a:lnTo>
                  <a:pt x="1751279" y="2590800"/>
                </a:lnTo>
                <a:lnTo>
                  <a:pt x="1710880" y="2565400"/>
                </a:lnTo>
                <a:lnTo>
                  <a:pt x="1671459" y="2552700"/>
                </a:lnTo>
                <a:lnTo>
                  <a:pt x="1633042" y="2527300"/>
                </a:lnTo>
                <a:lnTo>
                  <a:pt x="1595691" y="2501900"/>
                </a:lnTo>
                <a:lnTo>
                  <a:pt x="1559433" y="2476500"/>
                </a:lnTo>
                <a:lnTo>
                  <a:pt x="1524317" y="2451100"/>
                </a:lnTo>
                <a:lnTo>
                  <a:pt x="1490395" y="2425700"/>
                </a:lnTo>
                <a:lnTo>
                  <a:pt x="1457706" y="2387600"/>
                </a:lnTo>
                <a:lnTo>
                  <a:pt x="1426286" y="2362200"/>
                </a:lnTo>
                <a:lnTo>
                  <a:pt x="1396187" y="2324100"/>
                </a:lnTo>
                <a:lnTo>
                  <a:pt x="1367447" y="2286000"/>
                </a:lnTo>
                <a:lnTo>
                  <a:pt x="1340104" y="2260600"/>
                </a:lnTo>
                <a:lnTo>
                  <a:pt x="1314221" y="2222500"/>
                </a:lnTo>
                <a:lnTo>
                  <a:pt x="1289824" y="2184400"/>
                </a:lnTo>
                <a:lnTo>
                  <a:pt x="1266964" y="2146300"/>
                </a:lnTo>
                <a:lnTo>
                  <a:pt x="1245679" y="2108200"/>
                </a:lnTo>
                <a:lnTo>
                  <a:pt x="1226019" y="2070100"/>
                </a:lnTo>
                <a:lnTo>
                  <a:pt x="1208024" y="2019300"/>
                </a:lnTo>
                <a:lnTo>
                  <a:pt x="1191742" y="1981200"/>
                </a:lnTo>
                <a:lnTo>
                  <a:pt x="1177213" y="1943100"/>
                </a:lnTo>
                <a:lnTo>
                  <a:pt x="1164475" y="1892300"/>
                </a:lnTo>
                <a:lnTo>
                  <a:pt x="1153579" y="1854200"/>
                </a:lnTo>
                <a:lnTo>
                  <a:pt x="1144562" y="1803400"/>
                </a:lnTo>
                <a:lnTo>
                  <a:pt x="1137475" y="1765300"/>
                </a:lnTo>
                <a:lnTo>
                  <a:pt x="1132370" y="1714500"/>
                </a:lnTo>
                <a:lnTo>
                  <a:pt x="1129271" y="1663700"/>
                </a:lnTo>
                <a:lnTo>
                  <a:pt x="1128217" y="1612900"/>
                </a:lnTo>
                <a:lnTo>
                  <a:pt x="1129271" y="1574800"/>
                </a:lnTo>
                <a:lnTo>
                  <a:pt x="1132370" y="1524000"/>
                </a:lnTo>
                <a:lnTo>
                  <a:pt x="1137475" y="1473200"/>
                </a:lnTo>
                <a:lnTo>
                  <a:pt x="1144562" y="1435100"/>
                </a:lnTo>
                <a:lnTo>
                  <a:pt x="1153579" y="1384300"/>
                </a:lnTo>
                <a:lnTo>
                  <a:pt x="1164475" y="1346200"/>
                </a:lnTo>
                <a:lnTo>
                  <a:pt x="1177213" y="1295400"/>
                </a:lnTo>
                <a:lnTo>
                  <a:pt x="1191742" y="1257300"/>
                </a:lnTo>
                <a:lnTo>
                  <a:pt x="1208024" y="1206500"/>
                </a:lnTo>
                <a:lnTo>
                  <a:pt x="1226019" y="1168400"/>
                </a:lnTo>
                <a:lnTo>
                  <a:pt x="1245679" y="1130300"/>
                </a:lnTo>
                <a:lnTo>
                  <a:pt x="1266964" y="1092200"/>
                </a:lnTo>
                <a:lnTo>
                  <a:pt x="1289824" y="1054100"/>
                </a:lnTo>
                <a:lnTo>
                  <a:pt x="1314221" y="1016000"/>
                </a:lnTo>
                <a:lnTo>
                  <a:pt x="1340104" y="977900"/>
                </a:lnTo>
                <a:lnTo>
                  <a:pt x="1367447" y="939800"/>
                </a:lnTo>
                <a:lnTo>
                  <a:pt x="1396187" y="914400"/>
                </a:lnTo>
                <a:lnTo>
                  <a:pt x="1426286" y="876300"/>
                </a:lnTo>
                <a:lnTo>
                  <a:pt x="1457706" y="850900"/>
                </a:lnTo>
                <a:lnTo>
                  <a:pt x="1490395" y="812800"/>
                </a:lnTo>
                <a:lnTo>
                  <a:pt x="1524317" y="787400"/>
                </a:lnTo>
                <a:lnTo>
                  <a:pt x="1559433" y="762000"/>
                </a:lnTo>
                <a:lnTo>
                  <a:pt x="1595691" y="736600"/>
                </a:lnTo>
                <a:lnTo>
                  <a:pt x="1633042" y="711200"/>
                </a:lnTo>
                <a:lnTo>
                  <a:pt x="1671459" y="685800"/>
                </a:lnTo>
                <a:lnTo>
                  <a:pt x="1710880" y="660400"/>
                </a:lnTo>
                <a:lnTo>
                  <a:pt x="1751279" y="647700"/>
                </a:lnTo>
                <a:lnTo>
                  <a:pt x="1792592" y="622300"/>
                </a:lnTo>
                <a:lnTo>
                  <a:pt x="1921675" y="584200"/>
                </a:lnTo>
                <a:lnTo>
                  <a:pt x="2011565" y="558800"/>
                </a:lnTo>
                <a:lnTo>
                  <a:pt x="2057527" y="558800"/>
                </a:lnTo>
                <a:lnTo>
                  <a:pt x="2104110" y="546100"/>
                </a:lnTo>
                <a:lnTo>
                  <a:pt x="2293823" y="546100"/>
                </a:lnTo>
                <a:lnTo>
                  <a:pt x="2340394" y="558800"/>
                </a:lnTo>
                <a:lnTo>
                  <a:pt x="2386355" y="558800"/>
                </a:lnTo>
                <a:lnTo>
                  <a:pt x="2476246" y="584200"/>
                </a:lnTo>
                <a:lnTo>
                  <a:pt x="2605316" y="622300"/>
                </a:lnTo>
                <a:lnTo>
                  <a:pt x="2646642" y="647700"/>
                </a:lnTo>
                <a:lnTo>
                  <a:pt x="2687028" y="660400"/>
                </a:lnTo>
                <a:lnTo>
                  <a:pt x="2726461" y="685800"/>
                </a:lnTo>
                <a:lnTo>
                  <a:pt x="2764866" y="711200"/>
                </a:lnTo>
                <a:lnTo>
                  <a:pt x="2802229" y="736600"/>
                </a:lnTo>
                <a:lnTo>
                  <a:pt x="2838475" y="762000"/>
                </a:lnTo>
                <a:lnTo>
                  <a:pt x="2873591" y="787400"/>
                </a:lnTo>
                <a:lnTo>
                  <a:pt x="2907512" y="812800"/>
                </a:lnTo>
                <a:lnTo>
                  <a:pt x="2940215" y="850900"/>
                </a:lnTo>
                <a:lnTo>
                  <a:pt x="2971635" y="876300"/>
                </a:lnTo>
                <a:lnTo>
                  <a:pt x="3001734" y="914400"/>
                </a:lnTo>
                <a:lnTo>
                  <a:pt x="3030474" y="939800"/>
                </a:lnTo>
                <a:lnTo>
                  <a:pt x="3057804" y="977900"/>
                </a:lnTo>
                <a:lnTo>
                  <a:pt x="3083699" y="1016000"/>
                </a:lnTo>
                <a:lnTo>
                  <a:pt x="3108096" y="1054100"/>
                </a:lnTo>
                <a:lnTo>
                  <a:pt x="3130956" y="1092200"/>
                </a:lnTo>
                <a:lnTo>
                  <a:pt x="3152241" y="1130300"/>
                </a:lnTo>
                <a:lnTo>
                  <a:pt x="3171901" y="1168400"/>
                </a:lnTo>
                <a:lnTo>
                  <a:pt x="3189897" y="1206500"/>
                </a:lnTo>
                <a:lnTo>
                  <a:pt x="3206178" y="1257300"/>
                </a:lnTo>
                <a:lnTo>
                  <a:pt x="3220707" y="1295400"/>
                </a:lnTo>
                <a:lnTo>
                  <a:pt x="3233445" y="1346200"/>
                </a:lnTo>
                <a:lnTo>
                  <a:pt x="3244342" y="1384300"/>
                </a:lnTo>
                <a:lnTo>
                  <a:pt x="3253346" y="1435100"/>
                </a:lnTo>
                <a:lnTo>
                  <a:pt x="3260433" y="1473200"/>
                </a:lnTo>
                <a:lnTo>
                  <a:pt x="3265551" y="1524000"/>
                </a:lnTo>
                <a:lnTo>
                  <a:pt x="3268649" y="1574800"/>
                </a:lnTo>
                <a:lnTo>
                  <a:pt x="3269691" y="1612900"/>
                </a:lnTo>
                <a:lnTo>
                  <a:pt x="3269691" y="396925"/>
                </a:lnTo>
                <a:lnTo>
                  <a:pt x="3248660" y="381000"/>
                </a:lnTo>
                <a:lnTo>
                  <a:pt x="3214306" y="355600"/>
                </a:lnTo>
                <a:lnTo>
                  <a:pt x="3179165" y="317500"/>
                </a:lnTo>
                <a:lnTo>
                  <a:pt x="3143262" y="292100"/>
                </a:lnTo>
                <a:lnTo>
                  <a:pt x="3106610" y="266700"/>
                </a:lnTo>
                <a:lnTo>
                  <a:pt x="3069234" y="241300"/>
                </a:lnTo>
                <a:lnTo>
                  <a:pt x="3031159" y="228600"/>
                </a:lnTo>
                <a:lnTo>
                  <a:pt x="2992399" y="203200"/>
                </a:lnTo>
                <a:lnTo>
                  <a:pt x="2952966" y="177800"/>
                </a:lnTo>
                <a:lnTo>
                  <a:pt x="2912884" y="165100"/>
                </a:lnTo>
                <a:lnTo>
                  <a:pt x="2872168" y="139700"/>
                </a:lnTo>
                <a:lnTo>
                  <a:pt x="2830855" y="127000"/>
                </a:lnTo>
                <a:lnTo>
                  <a:pt x="2788945" y="101600"/>
                </a:lnTo>
                <a:lnTo>
                  <a:pt x="2526131" y="25400"/>
                </a:lnTo>
                <a:lnTo>
                  <a:pt x="2480614" y="12700"/>
                </a:lnTo>
                <a:lnTo>
                  <a:pt x="2434653" y="12700"/>
                </a:lnTo>
                <a:lnTo>
                  <a:pt x="2388285" y="0"/>
                </a:lnTo>
                <a:lnTo>
                  <a:pt x="2009648" y="0"/>
                </a:lnTo>
                <a:lnTo>
                  <a:pt x="1963267" y="12700"/>
                </a:lnTo>
                <a:lnTo>
                  <a:pt x="1917306" y="12700"/>
                </a:lnTo>
                <a:lnTo>
                  <a:pt x="1871789" y="25400"/>
                </a:lnTo>
                <a:lnTo>
                  <a:pt x="1608975" y="101600"/>
                </a:lnTo>
                <a:lnTo>
                  <a:pt x="1567065" y="127000"/>
                </a:lnTo>
                <a:lnTo>
                  <a:pt x="1525739" y="139700"/>
                </a:lnTo>
                <a:lnTo>
                  <a:pt x="1485036" y="165100"/>
                </a:lnTo>
                <a:lnTo>
                  <a:pt x="1444955" y="177800"/>
                </a:lnTo>
                <a:lnTo>
                  <a:pt x="1405521" y="203200"/>
                </a:lnTo>
                <a:lnTo>
                  <a:pt x="1366761" y="228600"/>
                </a:lnTo>
                <a:lnTo>
                  <a:pt x="1328674" y="241300"/>
                </a:lnTo>
                <a:lnTo>
                  <a:pt x="1291310" y="266700"/>
                </a:lnTo>
                <a:lnTo>
                  <a:pt x="1254658" y="292100"/>
                </a:lnTo>
                <a:lnTo>
                  <a:pt x="1218755" y="317500"/>
                </a:lnTo>
                <a:lnTo>
                  <a:pt x="1183614" y="355600"/>
                </a:lnTo>
                <a:lnTo>
                  <a:pt x="1149248" y="381000"/>
                </a:lnTo>
                <a:lnTo>
                  <a:pt x="1115682" y="406400"/>
                </a:lnTo>
                <a:lnTo>
                  <a:pt x="1082941" y="444500"/>
                </a:lnTo>
                <a:lnTo>
                  <a:pt x="1051039" y="469900"/>
                </a:lnTo>
                <a:lnTo>
                  <a:pt x="1020000" y="495300"/>
                </a:lnTo>
                <a:lnTo>
                  <a:pt x="989838" y="533400"/>
                </a:lnTo>
                <a:lnTo>
                  <a:pt x="960564" y="571500"/>
                </a:lnTo>
                <a:lnTo>
                  <a:pt x="932205" y="596900"/>
                </a:lnTo>
                <a:lnTo>
                  <a:pt x="904786" y="635000"/>
                </a:lnTo>
                <a:lnTo>
                  <a:pt x="878306" y="673100"/>
                </a:lnTo>
                <a:lnTo>
                  <a:pt x="852817" y="711200"/>
                </a:lnTo>
                <a:lnTo>
                  <a:pt x="828306" y="749300"/>
                </a:lnTo>
                <a:lnTo>
                  <a:pt x="804811" y="787400"/>
                </a:lnTo>
                <a:lnTo>
                  <a:pt x="782332" y="825500"/>
                </a:lnTo>
                <a:lnTo>
                  <a:pt x="760920" y="863600"/>
                </a:lnTo>
                <a:lnTo>
                  <a:pt x="740562" y="901700"/>
                </a:lnTo>
                <a:lnTo>
                  <a:pt x="721296" y="939800"/>
                </a:lnTo>
                <a:lnTo>
                  <a:pt x="703135" y="990600"/>
                </a:lnTo>
                <a:lnTo>
                  <a:pt x="686092" y="1028700"/>
                </a:lnTo>
                <a:lnTo>
                  <a:pt x="670204" y="1066800"/>
                </a:lnTo>
                <a:lnTo>
                  <a:pt x="655472" y="1117600"/>
                </a:lnTo>
                <a:lnTo>
                  <a:pt x="641921" y="1155700"/>
                </a:lnTo>
                <a:lnTo>
                  <a:pt x="629564" y="1206500"/>
                </a:lnTo>
                <a:lnTo>
                  <a:pt x="618439" y="1244600"/>
                </a:lnTo>
                <a:lnTo>
                  <a:pt x="608545" y="1295400"/>
                </a:lnTo>
                <a:lnTo>
                  <a:pt x="599909" y="1333500"/>
                </a:lnTo>
                <a:lnTo>
                  <a:pt x="592543" y="1384300"/>
                </a:lnTo>
                <a:lnTo>
                  <a:pt x="586486" y="1422400"/>
                </a:lnTo>
                <a:lnTo>
                  <a:pt x="581736" y="1473200"/>
                </a:lnTo>
                <a:lnTo>
                  <a:pt x="578319" y="1524000"/>
                </a:lnTo>
                <a:lnTo>
                  <a:pt x="576249" y="1574800"/>
                </a:lnTo>
                <a:lnTo>
                  <a:pt x="575564" y="1612900"/>
                </a:lnTo>
                <a:lnTo>
                  <a:pt x="576351" y="1663700"/>
                </a:lnTo>
                <a:lnTo>
                  <a:pt x="578700" y="1714500"/>
                </a:lnTo>
                <a:lnTo>
                  <a:pt x="582587" y="1765300"/>
                </a:lnTo>
                <a:lnTo>
                  <a:pt x="587984" y="1816100"/>
                </a:lnTo>
                <a:lnTo>
                  <a:pt x="594880" y="1866900"/>
                </a:lnTo>
                <a:lnTo>
                  <a:pt x="603237" y="1917700"/>
                </a:lnTo>
                <a:lnTo>
                  <a:pt x="613054" y="1968500"/>
                </a:lnTo>
                <a:lnTo>
                  <a:pt x="624281" y="2019300"/>
                </a:lnTo>
                <a:lnTo>
                  <a:pt x="636905" y="2057400"/>
                </a:lnTo>
                <a:lnTo>
                  <a:pt x="650913" y="2108200"/>
                </a:lnTo>
                <a:lnTo>
                  <a:pt x="666267" y="2159000"/>
                </a:lnTo>
                <a:lnTo>
                  <a:pt x="682955" y="2197100"/>
                </a:lnTo>
                <a:lnTo>
                  <a:pt x="700951" y="2247900"/>
                </a:lnTo>
                <a:lnTo>
                  <a:pt x="720229" y="2286000"/>
                </a:lnTo>
                <a:lnTo>
                  <a:pt x="740765" y="2336800"/>
                </a:lnTo>
                <a:lnTo>
                  <a:pt x="762533" y="2374900"/>
                </a:lnTo>
                <a:lnTo>
                  <a:pt x="785520" y="2413000"/>
                </a:lnTo>
                <a:lnTo>
                  <a:pt x="809701" y="2463800"/>
                </a:lnTo>
                <a:lnTo>
                  <a:pt x="798131" y="2463800"/>
                </a:lnTo>
                <a:lnTo>
                  <a:pt x="94970" y="3175000"/>
                </a:lnTo>
                <a:lnTo>
                  <a:pt x="61582" y="3213100"/>
                </a:lnTo>
                <a:lnTo>
                  <a:pt x="35090" y="3251200"/>
                </a:lnTo>
                <a:lnTo>
                  <a:pt x="15798" y="3302000"/>
                </a:lnTo>
                <a:lnTo>
                  <a:pt x="4000" y="3352800"/>
                </a:lnTo>
                <a:lnTo>
                  <a:pt x="0" y="3403600"/>
                </a:lnTo>
                <a:lnTo>
                  <a:pt x="4000" y="3454400"/>
                </a:lnTo>
                <a:lnTo>
                  <a:pt x="15798" y="3505200"/>
                </a:lnTo>
                <a:lnTo>
                  <a:pt x="35077" y="3543300"/>
                </a:lnTo>
                <a:lnTo>
                  <a:pt x="61569" y="3594100"/>
                </a:lnTo>
                <a:lnTo>
                  <a:pt x="94957" y="3632200"/>
                </a:lnTo>
                <a:lnTo>
                  <a:pt x="228803" y="3759200"/>
                </a:lnTo>
                <a:lnTo>
                  <a:pt x="272757" y="3784600"/>
                </a:lnTo>
                <a:lnTo>
                  <a:pt x="319557" y="3797300"/>
                </a:lnTo>
                <a:lnTo>
                  <a:pt x="368261" y="3810000"/>
                </a:lnTo>
                <a:lnTo>
                  <a:pt x="467575" y="3810000"/>
                </a:lnTo>
                <a:lnTo>
                  <a:pt x="516280" y="3797300"/>
                </a:lnTo>
                <a:lnTo>
                  <a:pt x="563092" y="3784600"/>
                </a:lnTo>
                <a:lnTo>
                  <a:pt x="607047" y="3759200"/>
                </a:lnTo>
                <a:lnTo>
                  <a:pt x="647192" y="3721100"/>
                </a:lnTo>
                <a:lnTo>
                  <a:pt x="1350365" y="3022600"/>
                </a:lnTo>
                <a:lnTo>
                  <a:pt x="1354823" y="3009900"/>
                </a:lnTo>
                <a:lnTo>
                  <a:pt x="1358696" y="3009900"/>
                </a:lnTo>
                <a:lnTo>
                  <a:pt x="1399946" y="3035300"/>
                </a:lnTo>
                <a:lnTo>
                  <a:pt x="1441945" y="3048000"/>
                </a:lnTo>
                <a:lnTo>
                  <a:pt x="1528152" y="3098800"/>
                </a:lnTo>
                <a:lnTo>
                  <a:pt x="1572310" y="3111500"/>
                </a:lnTo>
                <a:lnTo>
                  <a:pt x="1617141" y="3136900"/>
                </a:lnTo>
                <a:lnTo>
                  <a:pt x="1662607" y="3149600"/>
                </a:lnTo>
                <a:lnTo>
                  <a:pt x="1947760" y="3225800"/>
                </a:lnTo>
                <a:lnTo>
                  <a:pt x="1997125" y="3225800"/>
                </a:lnTo>
                <a:lnTo>
                  <a:pt x="2046947" y="3238500"/>
                </a:lnTo>
                <a:lnTo>
                  <a:pt x="2341511" y="3238500"/>
                </a:lnTo>
                <a:lnTo>
                  <a:pt x="2388285" y="3225800"/>
                </a:lnTo>
                <a:lnTo>
                  <a:pt x="2434653" y="3225800"/>
                </a:lnTo>
                <a:lnTo>
                  <a:pt x="2480614" y="3213100"/>
                </a:lnTo>
                <a:lnTo>
                  <a:pt x="2526131" y="3213100"/>
                </a:lnTo>
                <a:lnTo>
                  <a:pt x="2746464" y="3149600"/>
                </a:lnTo>
                <a:lnTo>
                  <a:pt x="2788945" y="3124200"/>
                </a:lnTo>
                <a:lnTo>
                  <a:pt x="2872168" y="3098800"/>
                </a:lnTo>
                <a:lnTo>
                  <a:pt x="2912884" y="3073400"/>
                </a:lnTo>
                <a:lnTo>
                  <a:pt x="2952966" y="3060700"/>
                </a:lnTo>
                <a:lnTo>
                  <a:pt x="2992399" y="3035300"/>
                </a:lnTo>
                <a:lnTo>
                  <a:pt x="3031159" y="3009900"/>
                </a:lnTo>
                <a:lnTo>
                  <a:pt x="3069234" y="2984500"/>
                </a:lnTo>
                <a:lnTo>
                  <a:pt x="3106610" y="2959100"/>
                </a:lnTo>
                <a:lnTo>
                  <a:pt x="3143262" y="2933700"/>
                </a:lnTo>
                <a:lnTo>
                  <a:pt x="3179165" y="2908300"/>
                </a:lnTo>
                <a:lnTo>
                  <a:pt x="3214306" y="2882900"/>
                </a:lnTo>
                <a:lnTo>
                  <a:pt x="3248660" y="2857500"/>
                </a:lnTo>
                <a:lnTo>
                  <a:pt x="3282226" y="2832100"/>
                </a:lnTo>
                <a:lnTo>
                  <a:pt x="3314966" y="2794000"/>
                </a:lnTo>
                <a:lnTo>
                  <a:pt x="3346869" y="2768600"/>
                </a:lnTo>
                <a:lnTo>
                  <a:pt x="3377908" y="2730500"/>
                </a:lnTo>
                <a:lnTo>
                  <a:pt x="3408083" y="2705100"/>
                </a:lnTo>
                <a:lnTo>
                  <a:pt x="3417836" y="2692400"/>
                </a:lnTo>
                <a:lnTo>
                  <a:pt x="3437344" y="2667000"/>
                </a:lnTo>
                <a:lnTo>
                  <a:pt x="3465703" y="2628900"/>
                </a:lnTo>
                <a:lnTo>
                  <a:pt x="3493135" y="2603500"/>
                </a:lnTo>
                <a:lnTo>
                  <a:pt x="3519601" y="2565400"/>
                </a:lnTo>
                <a:lnTo>
                  <a:pt x="3545103" y="2527300"/>
                </a:lnTo>
                <a:lnTo>
                  <a:pt x="3569601" y="2489200"/>
                </a:lnTo>
                <a:lnTo>
                  <a:pt x="3593109" y="2451100"/>
                </a:lnTo>
                <a:lnTo>
                  <a:pt x="3615575" y="2413000"/>
                </a:lnTo>
                <a:lnTo>
                  <a:pt x="3636988" y="2374900"/>
                </a:lnTo>
                <a:lnTo>
                  <a:pt x="3657346" y="2336800"/>
                </a:lnTo>
                <a:lnTo>
                  <a:pt x="3676612" y="2286000"/>
                </a:lnTo>
                <a:lnTo>
                  <a:pt x="3694773" y="2247900"/>
                </a:lnTo>
                <a:lnTo>
                  <a:pt x="3711816" y="2209800"/>
                </a:lnTo>
                <a:lnTo>
                  <a:pt x="3727704" y="2159000"/>
                </a:lnTo>
                <a:lnTo>
                  <a:pt x="3742436" y="2120900"/>
                </a:lnTo>
                <a:lnTo>
                  <a:pt x="3755987" y="2082800"/>
                </a:lnTo>
                <a:lnTo>
                  <a:pt x="3768344" y="2032000"/>
                </a:lnTo>
                <a:lnTo>
                  <a:pt x="3779469" y="1993900"/>
                </a:lnTo>
                <a:lnTo>
                  <a:pt x="3789362" y="1943100"/>
                </a:lnTo>
                <a:lnTo>
                  <a:pt x="3797998" y="1905000"/>
                </a:lnTo>
                <a:lnTo>
                  <a:pt x="3805364" y="1854200"/>
                </a:lnTo>
                <a:lnTo>
                  <a:pt x="3811422" y="1803400"/>
                </a:lnTo>
                <a:lnTo>
                  <a:pt x="3816172" y="1765300"/>
                </a:lnTo>
                <a:lnTo>
                  <a:pt x="3819588" y="1714500"/>
                </a:lnTo>
                <a:lnTo>
                  <a:pt x="3821658" y="1663700"/>
                </a:lnTo>
                <a:lnTo>
                  <a:pt x="3822344" y="1612900"/>
                </a:lnTo>
                <a:close/>
              </a:path>
            </a:pathLst>
          </a:custGeom>
          <a:solidFill>
            <a:srgbClr val="1E1E4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type="ctrTitle"/>
          </p:nvPr>
        </p:nvSpPr>
        <p:spPr>
          <a:xfrm>
            <a:off x="939277" y="3129659"/>
            <a:ext cx="18597245" cy="1356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Technology can be positive in our lives!</a:t>
            </a:r>
            <a:endParaRPr/>
          </a:p>
        </p:txBody>
      </p:sp>
      <p:sp>
        <p:nvSpPr>
          <p:cNvPr id="183" name="Google Shape;183;p5"/>
          <p:cNvSpPr txBox="1"/>
          <p:nvPr>
            <p:ph idx="1" type="subTitle"/>
          </p:nvPr>
        </p:nvSpPr>
        <p:spPr>
          <a:xfrm>
            <a:off x="939277" y="5864655"/>
            <a:ext cx="16312515" cy="2790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We have to learn how to use technology ethically!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5627503" y="7155249"/>
            <a:ext cx="3388360" cy="3088005"/>
          </a:xfrm>
          <a:custGeom>
            <a:rect b="b" l="l" r="r" t="t"/>
            <a:pathLst>
              <a:path extrusionOk="0" h="3088004" w="3388359">
                <a:moveTo>
                  <a:pt x="3092894" y="657567"/>
                </a:moveTo>
                <a:lnTo>
                  <a:pt x="3084182" y="627443"/>
                </a:lnTo>
                <a:lnTo>
                  <a:pt x="3064497" y="601751"/>
                </a:lnTo>
                <a:lnTo>
                  <a:pt x="3024086" y="565683"/>
                </a:lnTo>
                <a:lnTo>
                  <a:pt x="3017380" y="559689"/>
                </a:lnTo>
                <a:lnTo>
                  <a:pt x="2890494" y="446455"/>
                </a:lnTo>
                <a:lnTo>
                  <a:pt x="2890494" y="677735"/>
                </a:lnTo>
                <a:lnTo>
                  <a:pt x="2778226" y="827417"/>
                </a:lnTo>
                <a:lnTo>
                  <a:pt x="2775699" y="824890"/>
                </a:lnTo>
                <a:lnTo>
                  <a:pt x="2703157" y="752335"/>
                </a:lnTo>
                <a:lnTo>
                  <a:pt x="2674607" y="733386"/>
                </a:lnTo>
                <a:lnTo>
                  <a:pt x="2642146" y="727075"/>
                </a:lnTo>
                <a:lnTo>
                  <a:pt x="2609685" y="733386"/>
                </a:lnTo>
                <a:lnTo>
                  <a:pt x="2581148" y="752335"/>
                </a:lnTo>
                <a:lnTo>
                  <a:pt x="2508605" y="824890"/>
                </a:lnTo>
                <a:lnTo>
                  <a:pt x="2436050" y="752335"/>
                </a:lnTo>
                <a:lnTo>
                  <a:pt x="2407513" y="733386"/>
                </a:lnTo>
                <a:lnTo>
                  <a:pt x="2375052" y="727075"/>
                </a:lnTo>
                <a:lnTo>
                  <a:pt x="2342578" y="733386"/>
                </a:lnTo>
                <a:lnTo>
                  <a:pt x="2314041" y="752335"/>
                </a:lnTo>
                <a:lnTo>
                  <a:pt x="2241486" y="824890"/>
                </a:lnTo>
                <a:lnTo>
                  <a:pt x="2168944" y="752335"/>
                </a:lnTo>
                <a:lnTo>
                  <a:pt x="2140407" y="733386"/>
                </a:lnTo>
                <a:lnTo>
                  <a:pt x="2107946" y="727075"/>
                </a:lnTo>
                <a:lnTo>
                  <a:pt x="2075472" y="733386"/>
                </a:lnTo>
                <a:lnTo>
                  <a:pt x="2046947" y="752335"/>
                </a:lnTo>
                <a:lnTo>
                  <a:pt x="1974392" y="824890"/>
                </a:lnTo>
                <a:lnTo>
                  <a:pt x="1901837" y="752335"/>
                </a:lnTo>
                <a:lnTo>
                  <a:pt x="1873300" y="733386"/>
                </a:lnTo>
                <a:lnTo>
                  <a:pt x="1840826" y="727075"/>
                </a:lnTo>
                <a:lnTo>
                  <a:pt x="1808365" y="733386"/>
                </a:lnTo>
                <a:lnTo>
                  <a:pt x="1779828" y="752335"/>
                </a:lnTo>
                <a:lnTo>
                  <a:pt x="1680387" y="851776"/>
                </a:lnTo>
                <a:lnTo>
                  <a:pt x="1555369" y="851776"/>
                </a:lnTo>
                <a:lnTo>
                  <a:pt x="1560118" y="820000"/>
                </a:lnTo>
                <a:lnTo>
                  <a:pt x="1563522" y="788035"/>
                </a:lnTo>
                <a:lnTo>
                  <a:pt x="1565567" y="755904"/>
                </a:lnTo>
                <a:lnTo>
                  <a:pt x="1566252" y="723646"/>
                </a:lnTo>
                <a:lnTo>
                  <a:pt x="1565211" y="683691"/>
                </a:lnTo>
                <a:lnTo>
                  <a:pt x="1562087" y="644017"/>
                </a:lnTo>
                <a:lnTo>
                  <a:pt x="1556880" y="604659"/>
                </a:lnTo>
                <a:lnTo>
                  <a:pt x="1549615" y="565683"/>
                </a:lnTo>
                <a:lnTo>
                  <a:pt x="2764955" y="565683"/>
                </a:lnTo>
                <a:lnTo>
                  <a:pt x="2890494" y="677735"/>
                </a:lnTo>
                <a:lnTo>
                  <a:pt x="2890494" y="446455"/>
                </a:lnTo>
                <a:lnTo>
                  <a:pt x="2855303" y="415048"/>
                </a:lnTo>
                <a:lnTo>
                  <a:pt x="2813545" y="394576"/>
                </a:lnTo>
                <a:lnTo>
                  <a:pt x="2797848" y="393141"/>
                </a:lnTo>
                <a:lnTo>
                  <a:pt x="1454277" y="393141"/>
                </a:lnTo>
                <a:lnTo>
                  <a:pt x="1430337" y="350266"/>
                </a:lnTo>
                <a:lnTo>
                  <a:pt x="1403654" y="309245"/>
                </a:lnTo>
                <a:lnTo>
                  <a:pt x="1374330" y="270192"/>
                </a:lnTo>
                <a:lnTo>
                  <a:pt x="1342491" y="233248"/>
                </a:lnTo>
                <a:lnTo>
                  <a:pt x="1308277" y="198539"/>
                </a:lnTo>
                <a:lnTo>
                  <a:pt x="1271816" y="166192"/>
                </a:lnTo>
                <a:lnTo>
                  <a:pt x="1233208" y="136309"/>
                </a:lnTo>
                <a:lnTo>
                  <a:pt x="1192606" y="109054"/>
                </a:lnTo>
                <a:lnTo>
                  <a:pt x="1150124" y="84518"/>
                </a:lnTo>
                <a:lnTo>
                  <a:pt x="1105877" y="62852"/>
                </a:lnTo>
                <a:lnTo>
                  <a:pt x="1060005" y="44183"/>
                </a:lnTo>
                <a:lnTo>
                  <a:pt x="1012634" y="28613"/>
                </a:lnTo>
                <a:lnTo>
                  <a:pt x="963879" y="16281"/>
                </a:lnTo>
                <a:lnTo>
                  <a:pt x="913866" y="7327"/>
                </a:lnTo>
                <a:lnTo>
                  <a:pt x="862736" y="1854"/>
                </a:lnTo>
                <a:lnTo>
                  <a:pt x="810590" y="0"/>
                </a:lnTo>
                <a:lnTo>
                  <a:pt x="763016" y="1549"/>
                </a:lnTo>
                <a:lnTo>
                  <a:pt x="716254" y="6096"/>
                </a:lnTo>
                <a:lnTo>
                  <a:pt x="670420" y="13576"/>
                </a:lnTo>
                <a:lnTo>
                  <a:pt x="663613" y="15151"/>
                </a:lnTo>
                <a:lnTo>
                  <a:pt x="663613" y="723646"/>
                </a:lnTo>
                <a:lnTo>
                  <a:pt x="657758" y="767232"/>
                </a:lnTo>
                <a:lnTo>
                  <a:pt x="641223" y="806386"/>
                </a:lnTo>
                <a:lnTo>
                  <a:pt x="615594" y="839571"/>
                </a:lnTo>
                <a:lnTo>
                  <a:pt x="582409" y="865212"/>
                </a:lnTo>
                <a:lnTo>
                  <a:pt x="543242" y="881735"/>
                </a:lnTo>
                <a:lnTo>
                  <a:pt x="499656" y="887590"/>
                </a:lnTo>
                <a:lnTo>
                  <a:pt x="456082" y="881735"/>
                </a:lnTo>
                <a:lnTo>
                  <a:pt x="416915" y="865212"/>
                </a:lnTo>
                <a:lnTo>
                  <a:pt x="383730" y="839571"/>
                </a:lnTo>
                <a:lnTo>
                  <a:pt x="358089" y="806386"/>
                </a:lnTo>
                <a:lnTo>
                  <a:pt x="341566" y="767232"/>
                </a:lnTo>
                <a:lnTo>
                  <a:pt x="335711" y="723646"/>
                </a:lnTo>
                <a:lnTo>
                  <a:pt x="341566" y="680059"/>
                </a:lnTo>
                <a:lnTo>
                  <a:pt x="358089" y="640892"/>
                </a:lnTo>
                <a:lnTo>
                  <a:pt x="383730" y="607707"/>
                </a:lnTo>
                <a:lnTo>
                  <a:pt x="416915" y="582079"/>
                </a:lnTo>
                <a:lnTo>
                  <a:pt x="456082" y="565556"/>
                </a:lnTo>
                <a:lnTo>
                  <a:pt x="499656" y="559689"/>
                </a:lnTo>
                <a:lnTo>
                  <a:pt x="543242" y="565556"/>
                </a:lnTo>
                <a:lnTo>
                  <a:pt x="582409" y="582079"/>
                </a:lnTo>
                <a:lnTo>
                  <a:pt x="615594" y="607707"/>
                </a:lnTo>
                <a:lnTo>
                  <a:pt x="641223" y="640892"/>
                </a:lnTo>
                <a:lnTo>
                  <a:pt x="657758" y="680059"/>
                </a:lnTo>
                <a:lnTo>
                  <a:pt x="663613" y="723646"/>
                </a:lnTo>
                <a:lnTo>
                  <a:pt x="663613" y="15151"/>
                </a:lnTo>
                <a:lnTo>
                  <a:pt x="625589" y="23876"/>
                </a:lnTo>
                <a:lnTo>
                  <a:pt x="581863" y="36893"/>
                </a:lnTo>
                <a:lnTo>
                  <a:pt x="539343" y="52552"/>
                </a:lnTo>
                <a:lnTo>
                  <a:pt x="498132" y="70751"/>
                </a:lnTo>
                <a:lnTo>
                  <a:pt x="458304" y="91401"/>
                </a:lnTo>
                <a:lnTo>
                  <a:pt x="419976" y="114388"/>
                </a:lnTo>
                <a:lnTo>
                  <a:pt x="383222" y="139623"/>
                </a:lnTo>
                <a:lnTo>
                  <a:pt x="348145" y="167030"/>
                </a:lnTo>
                <a:lnTo>
                  <a:pt x="314858" y="196481"/>
                </a:lnTo>
                <a:lnTo>
                  <a:pt x="283425" y="227914"/>
                </a:lnTo>
                <a:lnTo>
                  <a:pt x="253974" y="261200"/>
                </a:lnTo>
                <a:lnTo>
                  <a:pt x="226568" y="296278"/>
                </a:lnTo>
                <a:lnTo>
                  <a:pt x="201333" y="333032"/>
                </a:lnTo>
                <a:lnTo>
                  <a:pt x="178346" y="371360"/>
                </a:lnTo>
                <a:lnTo>
                  <a:pt x="157695" y="411187"/>
                </a:lnTo>
                <a:lnTo>
                  <a:pt x="139496" y="452399"/>
                </a:lnTo>
                <a:lnTo>
                  <a:pt x="123837" y="494919"/>
                </a:lnTo>
                <a:lnTo>
                  <a:pt x="110820" y="538645"/>
                </a:lnTo>
                <a:lnTo>
                  <a:pt x="100520" y="583476"/>
                </a:lnTo>
                <a:lnTo>
                  <a:pt x="93040" y="629310"/>
                </a:lnTo>
                <a:lnTo>
                  <a:pt x="88493" y="676071"/>
                </a:lnTo>
                <a:lnTo>
                  <a:pt x="87134" y="717880"/>
                </a:lnTo>
                <a:lnTo>
                  <a:pt x="87058" y="727075"/>
                </a:lnTo>
                <a:lnTo>
                  <a:pt x="88493" y="771232"/>
                </a:lnTo>
                <a:lnTo>
                  <a:pt x="93040" y="817981"/>
                </a:lnTo>
                <a:lnTo>
                  <a:pt x="100520" y="863828"/>
                </a:lnTo>
                <a:lnTo>
                  <a:pt x="110820" y="908646"/>
                </a:lnTo>
                <a:lnTo>
                  <a:pt x="123837" y="952373"/>
                </a:lnTo>
                <a:lnTo>
                  <a:pt x="139496" y="994892"/>
                </a:lnTo>
                <a:lnTo>
                  <a:pt x="157695" y="1036104"/>
                </a:lnTo>
                <a:lnTo>
                  <a:pt x="178346" y="1075931"/>
                </a:lnTo>
                <a:lnTo>
                  <a:pt x="201333" y="1114259"/>
                </a:lnTo>
                <a:lnTo>
                  <a:pt x="226568" y="1151013"/>
                </a:lnTo>
                <a:lnTo>
                  <a:pt x="253974" y="1186091"/>
                </a:lnTo>
                <a:lnTo>
                  <a:pt x="283425" y="1219377"/>
                </a:lnTo>
                <a:lnTo>
                  <a:pt x="314858" y="1250810"/>
                </a:lnTo>
                <a:lnTo>
                  <a:pt x="348145" y="1280261"/>
                </a:lnTo>
                <a:lnTo>
                  <a:pt x="383222" y="1307655"/>
                </a:lnTo>
                <a:lnTo>
                  <a:pt x="419976" y="1332903"/>
                </a:lnTo>
                <a:lnTo>
                  <a:pt x="458304" y="1355890"/>
                </a:lnTo>
                <a:lnTo>
                  <a:pt x="498132" y="1376527"/>
                </a:lnTo>
                <a:lnTo>
                  <a:pt x="539343" y="1394726"/>
                </a:lnTo>
                <a:lnTo>
                  <a:pt x="581863" y="1410385"/>
                </a:lnTo>
                <a:lnTo>
                  <a:pt x="625589" y="1423416"/>
                </a:lnTo>
                <a:lnTo>
                  <a:pt x="670420" y="1433715"/>
                </a:lnTo>
                <a:lnTo>
                  <a:pt x="716254" y="1441183"/>
                </a:lnTo>
                <a:lnTo>
                  <a:pt x="763016" y="1445742"/>
                </a:lnTo>
                <a:lnTo>
                  <a:pt x="810590" y="1447279"/>
                </a:lnTo>
                <a:lnTo>
                  <a:pt x="861733" y="1445501"/>
                </a:lnTo>
                <a:lnTo>
                  <a:pt x="911923" y="1440230"/>
                </a:lnTo>
                <a:lnTo>
                  <a:pt x="961021" y="1431607"/>
                </a:lnTo>
                <a:lnTo>
                  <a:pt x="1008926" y="1419745"/>
                </a:lnTo>
                <a:lnTo>
                  <a:pt x="1055522" y="1404747"/>
                </a:lnTo>
                <a:lnTo>
                  <a:pt x="1100670" y="1386751"/>
                </a:lnTo>
                <a:lnTo>
                  <a:pt x="1144270" y="1365859"/>
                </a:lnTo>
                <a:lnTo>
                  <a:pt x="1186192" y="1342199"/>
                </a:lnTo>
                <a:lnTo>
                  <a:pt x="1226324" y="1315897"/>
                </a:lnTo>
                <a:lnTo>
                  <a:pt x="1264551" y="1287056"/>
                </a:lnTo>
                <a:lnTo>
                  <a:pt x="1300746" y="1255814"/>
                </a:lnTo>
                <a:lnTo>
                  <a:pt x="1334808" y="1222273"/>
                </a:lnTo>
                <a:lnTo>
                  <a:pt x="1366596" y="1186548"/>
                </a:lnTo>
                <a:lnTo>
                  <a:pt x="1396009" y="1148778"/>
                </a:lnTo>
                <a:lnTo>
                  <a:pt x="1422920" y="1109078"/>
                </a:lnTo>
                <a:lnTo>
                  <a:pt x="1447215" y="1067549"/>
                </a:lnTo>
                <a:lnTo>
                  <a:pt x="1468767" y="1024331"/>
                </a:lnTo>
                <a:lnTo>
                  <a:pt x="1716125" y="1024331"/>
                </a:lnTo>
                <a:lnTo>
                  <a:pt x="1763991" y="1009840"/>
                </a:lnTo>
                <a:lnTo>
                  <a:pt x="1840826" y="935342"/>
                </a:lnTo>
                <a:lnTo>
                  <a:pt x="1904542" y="999058"/>
                </a:lnTo>
                <a:lnTo>
                  <a:pt x="1917687" y="1009840"/>
                </a:lnTo>
                <a:lnTo>
                  <a:pt x="1932533" y="1017765"/>
                </a:lnTo>
                <a:lnTo>
                  <a:pt x="1948637" y="1022654"/>
                </a:lnTo>
                <a:lnTo>
                  <a:pt x="1965553" y="1024331"/>
                </a:lnTo>
                <a:lnTo>
                  <a:pt x="1983232" y="1024331"/>
                </a:lnTo>
                <a:lnTo>
                  <a:pt x="2031085" y="1009840"/>
                </a:lnTo>
                <a:lnTo>
                  <a:pt x="2107946" y="935342"/>
                </a:lnTo>
                <a:lnTo>
                  <a:pt x="2171662" y="999058"/>
                </a:lnTo>
                <a:lnTo>
                  <a:pt x="2184793" y="1009840"/>
                </a:lnTo>
                <a:lnTo>
                  <a:pt x="2199652" y="1017765"/>
                </a:lnTo>
                <a:lnTo>
                  <a:pt x="2215756" y="1022654"/>
                </a:lnTo>
                <a:lnTo>
                  <a:pt x="2232647" y="1024331"/>
                </a:lnTo>
                <a:lnTo>
                  <a:pt x="2250325" y="1024331"/>
                </a:lnTo>
                <a:lnTo>
                  <a:pt x="2298192" y="1009840"/>
                </a:lnTo>
                <a:lnTo>
                  <a:pt x="2375052" y="935342"/>
                </a:lnTo>
                <a:lnTo>
                  <a:pt x="2438768" y="999058"/>
                </a:lnTo>
                <a:lnTo>
                  <a:pt x="2451900" y="1009840"/>
                </a:lnTo>
                <a:lnTo>
                  <a:pt x="2466746" y="1017765"/>
                </a:lnTo>
                <a:lnTo>
                  <a:pt x="2482862" y="1022654"/>
                </a:lnTo>
                <a:lnTo>
                  <a:pt x="2499766" y="1024331"/>
                </a:lnTo>
                <a:lnTo>
                  <a:pt x="2517444" y="1024331"/>
                </a:lnTo>
                <a:lnTo>
                  <a:pt x="2565298" y="1009840"/>
                </a:lnTo>
                <a:lnTo>
                  <a:pt x="2642146" y="935342"/>
                </a:lnTo>
                <a:lnTo>
                  <a:pt x="2705862" y="999058"/>
                </a:lnTo>
                <a:lnTo>
                  <a:pt x="2719006" y="1009840"/>
                </a:lnTo>
                <a:lnTo>
                  <a:pt x="2733852" y="1017765"/>
                </a:lnTo>
                <a:lnTo>
                  <a:pt x="2749956" y="1022654"/>
                </a:lnTo>
                <a:lnTo>
                  <a:pt x="2766872" y="1024331"/>
                </a:lnTo>
                <a:lnTo>
                  <a:pt x="2803080" y="1024331"/>
                </a:lnTo>
                <a:lnTo>
                  <a:pt x="2841675" y="1015225"/>
                </a:lnTo>
                <a:lnTo>
                  <a:pt x="2872105" y="989812"/>
                </a:lnTo>
                <a:lnTo>
                  <a:pt x="2912961" y="935342"/>
                </a:lnTo>
                <a:lnTo>
                  <a:pt x="2948775" y="887590"/>
                </a:lnTo>
                <a:lnTo>
                  <a:pt x="2975635" y="851776"/>
                </a:lnTo>
                <a:lnTo>
                  <a:pt x="2993910" y="827417"/>
                </a:lnTo>
                <a:lnTo>
                  <a:pt x="3076067" y="717880"/>
                </a:lnTo>
                <a:lnTo>
                  <a:pt x="3090291" y="688809"/>
                </a:lnTo>
                <a:lnTo>
                  <a:pt x="3092894" y="657567"/>
                </a:lnTo>
                <a:close/>
              </a:path>
              <a:path extrusionOk="0" h="3088004" w="3388359">
                <a:moveTo>
                  <a:pt x="3387915" y="1623301"/>
                </a:moveTo>
                <a:lnTo>
                  <a:pt x="3363811" y="1570850"/>
                </a:lnTo>
                <a:lnTo>
                  <a:pt x="3314039" y="1528419"/>
                </a:lnTo>
                <a:lnTo>
                  <a:pt x="3247085" y="1500060"/>
                </a:lnTo>
                <a:lnTo>
                  <a:pt x="3171444" y="1489760"/>
                </a:lnTo>
                <a:lnTo>
                  <a:pt x="3133001" y="1492656"/>
                </a:lnTo>
                <a:lnTo>
                  <a:pt x="3095561" y="1501559"/>
                </a:lnTo>
                <a:lnTo>
                  <a:pt x="3060192" y="1517002"/>
                </a:lnTo>
                <a:lnTo>
                  <a:pt x="3027946" y="1539468"/>
                </a:lnTo>
                <a:lnTo>
                  <a:pt x="2999956" y="1561426"/>
                </a:lnTo>
                <a:lnTo>
                  <a:pt x="2966872" y="1583664"/>
                </a:lnTo>
                <a:lnTo>
                  <a:pt x="2929267" y="1606067"/>
                </a:lnTo>
                <a:lnTo>
                  <a:pt x="2887649" y="1628521"/>
                </a:lnTo>
                <a:lnTo>
                  <a:pt x="2842564" y="1650898"/>
                </a:lnTo>
                <a:lnTo>
                  <a:pt x="2794546" y="1673110"/>
                </a:lnTo>
                <a:lnTo>
                  <a:pt x="2744152" y="1695030"/>
                </a:lnTo>
                <a:lnTo>
                  <a:pt x="2691904" y="1716544"/>
                </a:lnTo>
                <a:lnTo>
                  <a:pt x="2638336" y="1737537"/>
                </a:lnTo>
                <a:lnTo>
                  <a:pt x="2584005" y="1757908"/>
                </a:lnTo>
                <a:lnTo>
                  <a:pt x="2529421" y="1777530"/>
                </a:lnTo>
                <a:lnTo>
                  <a:pt x="2475153" y="1796300"/>
                </a:lnTo>
                <a:lnTo>
                  <a:pt x="2421725" y="1814106"/>
                </a:lnTo>
                <a:lnTo>
                  <a:pt x="2369667" y="1830819"/>
                </a:lnTo>
                <a:lnTo>
                  <a:pt x="2319528" y="1846351"/>
                </a:lnTo>
                <a:lnTo>
                  <a:pt x="2271839" y="1860562"/>
                </a:lnTo>
                <a:lnTo>
                  <a:pt x="2227135" y="1873364"/>
                </a:lnTo>
                <a:lnTo>
                  <a:pt x="2185974" y="1884629"/>
                </a:lnTo>
                <a:lnTo>
                  <a:pt x="1983740" y="1923351"/>
                </a:lnTo>
                <a:lnTo>
                  <a:pt x="1768259" y="1947379"/>
                </a:lnTo>
                <a:lnTo>
                  <a:pt x="1596910" y="1959635"/>
                </a:lnTo>
                <a:lnTo>
                  <a:pt x="1527035" y="1963077"/>
                </a:lnTo>
                <a:lnTo>
                  <a:pt x="2072894" y="1795729"/>
                </a:lnTo>
                <a:lnTo>
                  <a:pt x="2182152" y="1722450"/>
                </a:lnTo>
                <a:lnTo>
                  <a:pt x="2224303" y="1640890"/>
                </a:lnTo>
                <a:lnTo>
                  <a:pt x="2228342" y="1574647"/>
                </a:lnTo>
                <a:lnTo>
                  <a:pt x="2223236" y="1547329"/>
                </a:lnTo>
                <a:lnTo>
                  <a:pt x="2209279" y="1502651"/>
                </a:lnTo>
                <a:lnTo>
                  <a:pt x="2189556" y="1467015"/>
                </a:lnTo>
                <a:lnTo>
                  <a:pt x="2131250" y="1421257"/>
                </a:lnTo>
                <a:lnTo>
                  <a:pt x="2091880" y="1410385"/>
                </a:lnTo>
                <a:lnTo>
                  <a:pt x="2045182" y="1406994"/>
                </a:lnTo>
                <a:lnTo>
                  <a:pt x="1990763" y="1410703"/>
                </a:lnTo>
                <a:lnTo>
                  <a:pt x="1913813" y="1420482"/>
                </a:lnTo>
                <a:lnTo>
                  <a:pt x="1837499" y="1431010"/>
                </a:lnTo>
                <a:lnTo>
                  <a:pt x="1793163" y="1437513"/>
                </a:lnTo>
                <a:lnTo>
                  <a:pt x="1745297" y="1444853"/>
                </a:lnTo>
                <a:lnTo>
                  <a:pt x="1694345" y="1453032"/>
                </a:lnTo>
                <a:lnTo>
                  <a:pt x="1640751" y="1462062"/>
                </a:lnTo>
                <a:lnTo>
                  <a:pt x="1584960" y="1471968"/>
                </a:lnTo>
                <a:lnTo>
                  <a:pt x="1527403" y="1482737"/>
                </a:lnTo>
                <a:lnTo>
                  <a:pt x="1468539" y="1494396"/>
                </a:lnTo>
                <a:lnTo>
                  <a:pt x="1408811" y="1506943"/>
                </a:lnTo>
                <a:lnTo>
                  <a:pt x="1348651" y="1520405"/>
                </a:lnTo>
                <a:lnTo>
                  <a:pt x="1288516" y="1534769"/>
                </a:lnTo>
                <a:lnTo>
                  <a:pt x="1228826" y="1550060"/>
                </a:lnTo>
                <a:lnTo>
                  <a:pt x="1170051" y="1566291"/>
                </a:lnTo>
                <a:lnTo>
                  <a:pt x="1112608" y="1583461"/>
                </a:lnTo>
                <a:lnTo>
                  <a:pt x="1056957" y="1601571"/>
                </a:lnTo>
                <a:lnTo>
                  <a:pt x="1003541" y="1620659"/>
                </a:lnTo>
                <a:lnTo>
                  <a:pt x="952804" y="1640713"/>
                </a:lnTo>
                <a:lnTo>
                  <a:pt x="905167" y="1661756"/>
                </a:lnTo>
                <a:lnTo>
                  <a:pt x="861110" y="1683778"/>
                </a:lnTo>
                <a:lnTo>
                  <a:pt x="821042" y="1706803"/>
                </a:lnTo>
                <a:lnTo>
                  <a:pt x="564794" y="1947202"/>
                </a:lnTo>
                <a:lnTo>
                  <a:pt x="296773" y="2292527"/>
                </a:lnTo>
                <a:lnTo>
                  <a:pt x="85636" y="2602547"/>
                </a:lnTo>
                <a:lnTo>
                  <a:pt x="0" y="2737053"/>
                </a:lnTo>
                <a:lnTo>
                  <a:pt x="549109" y="3087420"/>
                </a:lnTo>
                <a:lnTo>
                  <a:pt x="781329" y="2841155"/>
                </a:lnTo>
                <a:lnTo>
                  <a:pt x="936091" y="2705684"/>
                </a:lnTo>
                <a:lnTo>
                  <a:pt x="1083017" y="2632951"/>
                </a:lnTo>
                <a:lnTo>
                  <a:pt x="1291704" y="2574925"/>
                </a:lnTo>
                <a:lnTo>
                  <a:pt x="1331607" y="2565463"/>
                </a:lnTo>
                <a:lnTo>
                  <a:pt x="1373352" y="2556764"/>
                </a:lnTo>
                <a:lnTo>
                  <a:pt x="1416799" y="2548712"/>
                </a:lnTo>
                <a:lnTo>
                  <a:pt x="1461808" y="2541232"/>
                </a:lnTo>
                <a:lnTo>
                  <a:pt x="1508264" y="2534208"/>
                </a:lnTo>
                <a:lnTo>
                  <a:pt x="1556004" y="2527541"/>
                </a:lnTo>
                <a:lnTo>
                  <a:pt x="1604899" y="2521140"/>
                </a:lnTo>
                <a:lnTo>
                  <a:pt x="1809330" y="2496070"/>
                </a:lnTo>
                <a:lnTo>
                  <a:pt x="1861959" y="2489454"/>
                </a:lnTo>
                <a:lnTo>
                  <a:pt x="1914931" y="2482481"/>
                </a:lnTo>
                <a:lnTo>
                  <a:pt x="1968093" y="2475077"/>
                </a:lnTo>
                <a:lnTo>
                  <a:pt x="2021319" y="2467114"/>
                </a:lnTo>
                <a:lnTo>
                  <a:pt x="2074456" y="2458516"/>
                </a:lnTo>
                <a:lnTo>
                  <a:pt x="2127389" y="2449157"/>
                </a:lnTo>
                <a:lnTo>
                  <a:pt x="2179980" y="2438958"/>
                </a:lnTo>
                <a:lnTo>
                  <a:pt x="2232075" y="2427821"/>
                </a:lnTo>
                <a:lnTo>
                  <a:pt x="2283536" y="2415629"/>
                </a:lnTo>
                <a:lnTo>
                  <a:pt x="2334247" y="2402294"/>
                </a:lnTo>
                <a:lnTo>
                  <a:pt x="2384056" y="2387701"/>
                </a:lnTo>
                <a:lnTo>
                  <a:pt x="2432824" y="2371763"/>
                </a:lnTo>
                <a:lnTo>
                  <a:pt x="2480424" y="2354389"/>
                </a:lnTo>
                <a:lnTo>
                  <a:pt x="2526715" y="2335453"/>
                </a:lnTo>
                <a:lnTo>
                  <a:pt x="2571559" y="2314867"/>
                </a:lnTo>
                <a:lnTo>
                  <a:pt x="2614803" y="2292527"/>
                </a:lnTo>
                <a:lnTo>
                  <a:pt x="2673832" y="2259419"/>
                </a:lnTo>
                <a:lnTo>
                  <a:pt x="2730385" y="2226208"/>
                </a:lnTo>
                <a:lnTo>
                  <a:pt x="2784513" y="2192972"/>
                </a:lnTo>
                <a:lnTo>
                  <a:pt x="2836253" y="2159749"/>
                </a:lnTo>
                <a:lnTo>
                  <a:pt x="2885643" y="2126640"/>
                </a:lnTo>
                <a:lnTo>
                  <a:pt x="2932760" y="2093696"/>
                </a:lnTo>
                <a:lnTo>
                  <a:pt x="2977616" y="2060994"/>
                </a:lnTo>
                <a:lnTo>
                  <a:pt x="3020276" y="2028583"/>
                </a:lnTo>
                <a:lnTo>
                  <a:pt x="3060789" y="1996567"/>
                </a:lnTo>
                <a:lnTo>
                  <a:pt x="3099181" y="1964982"/>
                </a:lnTo>
                <a:lnTo>
                  <a:pt x="3135515" y="1933917"/>
                </a:lnTo>
                <a:lnTo>
                  <a:pt x="3169843" y="1903425"/>
                </a:lnTo>
                <a:lnTo>
                  <a:pt x="3202178" y="1873592"/>
                </a:lnTo>
                <a:lnTo>
                  <a:pt x="3232607" y="1844471"/>
                </a:lnTo>
                <a:lnTo>
                  <a:pt x="3261144" y="1816138"/>
                </a:lnTo>
                <a:lnTo>
                  <a:pt x="3287852" y="1788655"/>
                </a:lnTo>
                <a:lnTo>
                  <a:pt x="3335934" y="1736547"/>
                </a:lnTo>
                <a:lnTo>
                  <a:pt x="3377882" y="1681797"/>
                </a:lnTo>
                <a:lnTo>
                  <a:pt x="3387699" y="1652054"/>
                </a:lnTo>
                <a:lnTo>
                  <a:pt x="3387915" y="1623301"/>
                </a:lnTo>
                <a:close/>
              </a:path>
            </a:pathLst>
          </a:custGeom>
          <a:solidFill>
            <a:srgbClr val="1E1E4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939277" y="1092170"/>
            <a:ext cx="8716645" cy="1357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Class Discussion</a:t>
            </a:r>
            <a:endParaRPr/>
          </a:p>
        </p:txBody>
      </p:sp>
      <p:sp>
        <p:nvSpPr>
          <p:cNvPr id="190" name="Google Shape;190;p6"/>
          <p:cNvSpPr txBox="1"/>
          <p:nvPr>
            <p:ph idx="1" type="body"/>
          </p:nvPr>
        </p:nvSpPr>
        <p:spPr>
          <a:xfrm>
            <a:off x="911750" y="2840500"/>
            <a:ext cx="18667500" cy="8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374650" lvl="0" marL="389255" marR="1109345" rtl="0" algn="l">
              <a:lnSpc>
                <a:spcPct val="118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Do you think you know how to use technology ethically in your life and for schoolwork?</a:t>
            </a:r>
            <a:endParaRPr/>
          </a:p>
          <a:p>
            <a:pPr indent="-374650" lvl="0" marL="389255" marR="5080" rtl="0" algn="l">
              <a:lnSpc>
                <a:spcPct val="142542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Did our previous conversations change your mind about technology in your life and how to use technology more ethically?</a:t>
            </a:r>
            <a:endParaRPr/>
          </a:p>
          <a:p>
            <a:pPr indent="-374650" lvl="0" marL="389255" marR="514350" rtl="0" algn="l">
              <a:lnSpc>
                <a:spcPct val="1425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What did you enjoy about our discussions in the previous lessons?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/>
        </p:nvSpPr>
        <p:spPr>
          <a:xfrm>
            <a:off x="939277" y="386577"/>
            <a:ext cx="15187800" cy="6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2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Class Activity!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5800"/>
              </a:lnSpc>
              <a:spcBef>
                <a:spcPts val="4995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Draw a picture of yourself using technology ethically for your schoolwork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939277" y="1092170"/>
            <a:ext cx="17254200" cy="7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Final Project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535"/>
              </a:spcBef>
              <a:spcAft>
                <a:spcPts val="0"/>
              </a:spcAft>
              <a:buNone/>
            </a:pPr>
            <a:r>
              <a:rPr b="1"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Zine Time!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5800"/>
              </a:lnSpc>
              <a:spcBef>
                <a:spcPts val="245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Let’s make a very special Zine about all we have learned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/>
        </p:nvSpPr>
        <p:spPr>
          <a:xfrm>
            <a:off x="939277" y="1092170"/>
            <a:ext cx="73005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00">
                <a:solidFill>
                  <a:srgbClr val="FFF200"/>
                </a:solidFill>
                <a:latin typeface="Calibri"/>
                <a:ea typeface="Calibri"/>
                <a:cs typeface="Calibri"/>
                <a:sym typeface="Calibri"/>
              </a:rPr>
              <a:t>Final Project</a:t>
            </a:r>
            <a:endParaRPr sz="8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939277" y="3395551"/>
            <a:ext cx="156609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design a display of all our Zines and pictures</a:t>
            </a:r>
            <a:endParaRPr sz="8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2022-11-28T15:58:38Z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</Properties>
</file>