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09350" cx="20104100"/>
  <p:notesSz cx="20104100" cy="11309350"/>
  <p:embeddedFontLs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2tra/9/fiknfZ3/3x7cngPdSt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Light-regular.fntdata"/><Relationship Id="rId16" Type="http://schemas.openxmlformats.org/officeDocument/2006/relationships/slide" Target="slides/slide11.xml"/><Relationship Id="rId19" Type="http://schemas.openxmlformats.org/officeDocument/2006/relationships/font" Target="fonts/OpenSansLight-italic.fntdata"/><Relationship Id="rId18" Type="http://schemas.openxmlformats.org/officeDocument/2006/relationships/font" Target="fonts/Open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title"/>
          </p:nvPr>
        </p:nvSpPr>
        <p:spPr>
          <a:xfrm>
            <a:off x="939277" y="3058458"/>
            <a:ext cx="1597533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700">
                <a:solidFill>
                  <a:srgbClr val="FFF2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911747" y="5034366"/>
            <a:ext cx="14169390" cy="536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939277" y="3058458"/>
            <a:ext cx="1597533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700">
                <a:solidFill>
                  <a:srgbClr val="FFF2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ctrTitle"/>
          </p:nvPr>
        </p:nvSpPr>
        <p:spPr>
          <a:xfrm>
            <a:off x="939277" y="3129659"/>
            <a:ext cx="11225530" cy="1357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700">
                <a:solidFill>
                  <a:srgbClr val="FFF2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subTitle"/>
          </p:nvPr>
        </p:nvSpPr>
        <p:spPr>
          <a:xfrm>
            <a:off x="939277" y="5864655"/>
            <a:ext cx="10518775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939277" y="3058458"/>
            <a:ext cx="1597533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700">
                <a:solidFill>
                  <a:srgbClr val="FFF2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939277" y="3058458"/>
            <a:ext cx="1597533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700" u="none" cap="none" strike="noStrike">
                <a:solidFill>
                  <a:srgbClr val="FFF2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911747" y="5034366"/>
            <a:ext cx="14169390" cy="536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22" Type="http://schemas.openxmlformats.org/officeDocument/2006/relationships/image" Target="../media/image16.png"/><Relationship Id="rId21" Type="http://schemas.openxmlformats.org/officeDocument/2006/relationships/image" Target="../media/image18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26" Type="http://schemas.openxmlformats.org/officeDocument/2006/relationships/image" Target="../media/image21.png"/><Relationship Id="rId25" Type="http://schemas.openxmlformats.org/officeDocument/2006/relationships/image" Target="../media/image27.png"/><Relationship Id="rId28" Type="http://schemas.openxmlformats.org/officeDocument/2006/relationships/image" Target="../media/image26.png"/><Relationship Id="rId27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29" Type="http://schemas.openxmlformats.org/officeDocument/2006/relationships/image" Target="../media/image32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Relationship Id="rId31" Type="http://schemas.openxmlformats.org/officeDocument/2006/relationships/image" Target="../media/image25.png"/><Relationship Id="rId30" Type="http://schemas.openxmlformats.org/officeDocument/2006/relationships/image" Target="../media/image30.png"/><Relationship Id="rId11" Type="http://schemas.openxmlformats.org/officeDocument/2006/relationships/image" Target="../media/image9.png"/><Relationship Id="rId33" Type="http://schemas.openxmlformats.org/officeDocument/2006/relationships/image" Target="../media/image46.png"/><Relationship Id="rId10" Type="http://schemas.openxmlformats.org/officeDocument/2006/relationships/image" Target="../media/image10.png"/><Relationship Id="rId32" Type="http://schemas.openxmlformats.org/officeDocument/2006/relationships/image" Target="../media/image34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34" Type="http://schemas.openxmlformats.org/officeDocument/2006/relationships/image" Target="../media/image47.png"/><Relationship Id="rId15" Type="http://schemas.openxmlformats.org/officeDocument/2006/relationships/image" Target="../media/image19.png"/><Relationship Id="rId14" Type="http://schemas.openxmlformats.org/officeDocument/2006/relationships/image" Target="../media/image4.png"/><Relationship Id="rId17" Type="http://schemas.openxmlformats.org/officeDocument/2006/relationships/image" Target="../media/image15.png"/><Relationship Id="rId16" Type="http://schemas.openxmlformats.org/officeDocument/2006/relationships/image" Target="../media/image20.png"/><Relationship Id="rId19" Type="http://schemas.openxmlformats.org/officeDocument/2006/relationships/image" Target="../media/image8.png"/><Relationship Id="rId1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3" Type="http://schemas.openxmlformats.org/officeDocument/2006/relationships/image" Target="../media/image44.png"/><Relationship Id="rId12" Type="http://schemas.openxmlformats.org/officeDocument/2006/relationships/image" Target="../media/image41.png"/><Relationship Id="rId14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"/>
          <p:cNvGrpSpPr/>
          <p:nvPr/>
        </p:nvGrpSpPr>
        <p:grpSpPr>
          <a:xfrm>
            <a:off x="13447354" y="2987674"/>
            <a:ext cx="4310537" cy="7928595"/>
            <a:chOff x="13447354" y="1564156"/>
            <a:chExt cx="5084445" cy="9352084"/>
          </a:xfrm>
        </p:grpSpPr>
        <p:sp>
          <p:nvSpPr>
            <p:cNvPr id="45" name="Google Shape;45;p1"/>
            <p:cNvSpPr/>
            <p:nvPr/>
          </p:nvSpPr>
          <p:spPr>
            <a:xfrm>
              <a:off x="13735690" y="9060731"/>
              <a:ext cx="495300" cy="487680"/>
            </a:xfrm>
            <a:custGeom>
              <a:rect b="b" l="l" r="r" t="t"/>
              <a:pathLst>
                <a:path extrusionOk="0" h="487679" w="495300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3785868" y="9110820"/>
              <a:ext cx="368935" cy="320040"/>
            </a:xfrm>
            <a:custGeom>
              <a:rect b="b" l="l" r="r" t="t"/>
              <a:pathLst>
                <a:path extrusionOk="0" h="320040" w="368934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3620217" y="9284430"/>
              <a:ext cx="365760" cy="426084"/>
            </a:xfrm>
            <a:custGeom>
              <a:rect b="b" l="l" r="r" t="t"/>
              <a:pathLst>
                <a:path extrusionOk="0" h="426084" w="365759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extrusionOk="0" h="426084" w="365759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8" name="Google Shape;4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1"/>
            <p:cNvSpPr/>
            <p:nvPr/>
          </p:nvSpPr>
          <p:spPr>
            <a:xfrm>
              <a:off x="13607771" y="9046279"/>
              <a:ext cx="633730" cy="648970"/>
            </a:xfrm>
            <a:custGeom>
              <a:rect b="b" l="l" r="r" t="t"/>
              <a:pathLst>
                <a:path extrusionOk="0" h="648970" w="63373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extrusionOk="0" h="648970" w="63373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" name="Google Shape;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51;p1"/>
            <p:cNvSpPr/>
            <p:nvPr/>
          </p:nvSpPr>
          <p:spPr>
            <a:xfrm>
              <a:off x="13447354" y="2570979"/>
              <a:ext cx="5084445" cy="7835900"/>
            </a:xfrm>
            <a:custGeom>
              <a:rect b="b" l="l" r="r" t="t"/>
              <a:pathLst>
                <a:path extrusionOk="0" h="7835900" w="5084444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extrusionOk="0" h="7835900" w="5084444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extrusionOk="0" h="7835900" w="5084444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extrusionOk="0" h="7835900" w="5084444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extrusionOk="0" h="7835900" w="5084444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extrusionOk="0" h="7835900" w="5084444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extrusionOk="0" h="7835900" w="5084444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extrusionOk="0" h="7835900" w="5084444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extrusionOk="0" h="7835900" w="5084444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extrusionOk="0" h="7835900" w="5084444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extrusionOk="0" h="7835900" w="5084444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extrusionOk="0" h="7835900" w="5084444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extrusionOk="0" h="7835900" w="5084444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extrusionOk="0" h="7835900" w="5084444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extrusionOk="0" h="7835900" w="5084444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15227347" y="1564156"/>
              <a:ext cx="1144270" cy="1144270"/>
            </a:xfrm>
            <a:custGeom>
              <a:rect b="b" l="l" r="r" t="t"/>
              <a:pathLst>
                <a:path extrusionOk="0" h="1144270" w="1144269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5327808" y="5691841"/>
              <a:ext cx="647700" cy="537210"/>
            </a:xfrm>
            <a:custGeom>
              <a:rect b="b" l="l" r="r" t="t"/>
              <a:pathLst>
                <a:path extrusionOk="0" h="537210" w="64770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extrusionOk="0" h="537210" w="64770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extrusionOk="0" h="537210" w="64770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extrusionOk="0" h="537210" w="64770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" name="Google Shape;5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1"/>
            <p:cNvSpPr/>
            <p:nvPr/>
          </p:nvSpPr>
          <p:spPr>
            <a:xfrm>
              <a:off x="17105897" y="7807623"/>
              <a:ext cx="953135" cy="822325"/>
            </a:xfrm>
            <a:custGeom>
              <a:rect b="b" l="l" r="r" t="t"/>
              <a:pathLst>
                <a:path extrusionOk="0" h="822325" w="953134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extrusionOk="0" h="822325" w="953134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extrusionOk="0" h="822325" w="953134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extrusionOk="0" h="822325" w="953134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extrusionOk="0" h="822325" w="953134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6" name="Google Shape;56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"/>
            <p:cNvSpPr/>
            <p:nvPr/>
          </p:nvSpPr>
          <p:spPr>
            <a:xfrm>
              <a:off x="14839450" y="5749420"/>
              <a:ext cx="236220" cy="426720"/>
            </a:xfrm>
            <a:custGeom>
              <a:rect b="b" l="l" r="r" t="t"/>
              <a:pathLst>
                <a:path extrusionOk="0" h="426720" w="236219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extrusionOk="0" h="426720" w="236219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extrusionOk="0" h="426720" w="236219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extrusionOk="0" h="426720" w="236219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extrusionOk="0" h="426720" w="236219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extrusionOk="0" h="426720" w="236219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extrusionOk="0" h="426720" w="236219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extrusionOk="0" h="426720" w="236219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extrusionOk="0" h="426720" w="236219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extrusionOk="0" h="426720" w="236219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extrusionOk="0" h="426720" w="236219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extrusionOk="0" h="426720" w="236219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extrusionOk="0" h="426720" w="236219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extrusionOk="0" h="426720" w="236219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extrusionOk="0" h="426720" w="236219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extrusionOk="0" h="426720" w="236219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extrusionOk="0" h="426720" w="236219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extrusionOk="0" h="426720" w="236219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extrusionOk="0" h="426720" w="236219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extrusionOk="0" h="426720" w="236219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extrusionOk="0" h="426720" w="236219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extrusionOk="0" h="426720" w="236219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extrusionOk="0" h="426720" w="236219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extrusionOk="0" h="426720" w="236219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extrusionOk="0" h="426720" w="236219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extrusionOk="0" h="426720" w="236219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extrusionOk="0" h="426720" w="236219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extrusionOk="0" h="426720" w="236219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extrusionOk="0" h="426720" w="236219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extrusionOk="0" h="426720" w="236219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extrusionOk="0" h="426720" w="236219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extrusionOk="0" h="426720" w="236219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extrusionOk="0" h="426720" w="236219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extrusionOk="0" h="426720" w="236219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extrusionOk="0" h="426720" w="236219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extrusionOk="0" h="426720" w="236219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extrusionOk="0" h="426720" w="236219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extrusionOk="0" h="426720" w="236219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extrusionOk="0" h="426720" w="236219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extrusionOk="0" h="426720" w="236219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extrusionOk="0" h="426720" w="236219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extrusionOk="0" h="426720" w="236219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extrusionOk="0" h="426720" w="236219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extrusionOk="0" h="426720" w="236219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extrusionOk="0" h="426720" w="236219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extrusionOk="0" h="426720" w="236219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extrusionOk="0" h="426720" w="236219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extrusionOk="0" h="426720" w="236219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extrusionOk="0" h="426720" w="236219">
                  <a:moveTo>
                    <a:pt x="24418" y="33004"/>
                  </a:moveTo>
                  <a:close/>
                </a:path>
                <a:path extrusionOk="0" h="426720" w="236219">
                  <a:moveTo>
                    <a:pt x="211499" y="33007"/>
                  </a:moveTo>
                  <a:close/>
                </a:path>
                <a:path extrusionOk="0" h="426720" w="236219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extrusionOk="0" h="426720" w="236219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extrusionOk="0" h="426720" w="236219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extrusionOk="0" h="426720" w="236219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extrusionOk="0" h="426720" w="236219">
                  <a:moveTo>
                    <a:pt x="20700" y="31750"/>
                  </a:moveTo>
                  <a:close/>
                </a:path>
                <a:path extrusionOk="0" h="426720" w="236219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extrusionOk="0" h="426720" w="236219">
                  <a:moveTo>
                    <a:pt x="8541" y="29170"/>
                  </a:moveTo>
                  <a:close/>
                </a:path>
                <a:path extrusionOk="0" h="426720" w="236219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extrusionOk="0" h="426720" w="236219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extrusionOk="0" h="426720" w="236219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extrusionOk="0" h="426720" w="236219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extrusionOk="0" h="426720" w="236219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extrusionOk="0" h="426720" w="236219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extrusionOk="0" h="426720" w="236219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extrusionOk="0" h="426720" w="236219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extrusionOk="0" h="426720" w="236219">
                  <a:moveTo>
                    <a:pt x="18353" y="21562"/>
                  </a:moveTo>
                  <a:close/>
                </a:path>
                <a:path extrusionOk="0" h="426720" w="236219">
                  <a:moveTo>
                    <a:pt x="217513" y="21562"/>
                  </a:moveTo>
                  <a:close/>
                </a:path>
                <a:path extrusionOk="0" h="426720" w="236219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extrusionOk="0" h="426720" w="236219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extrusionOk="0" h="426720" w="236219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extrusionOk="0" h="426720" w="236219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8" name="Google Shape;58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"/>
            <p:cNvSpPr/>
            <p:nvPr/>
          </p:nvSpPr>
          <p:spPr>
            <a:xfrm>
              <a:off x="14824292" y="8166627"/>
              <a:ext cx="2681605" cy="1649095"/>
            </a:xfrm>
            <a:custGeom>
              <a:rect b="b" l="l" r="r" t="t"/>
              <a:pathLst>
                <a:path extrusionOk="0" h="1649095" w="268160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extrusionOk="0" h="1649095" w="268160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5068652" y="8977712"/>
              <a:ext cx="45085" cy="782320"/>
            </a:xfrm>
            <a:custGeom>
              <a:rect b="b" l="l" r="r" t="t"/>
              <a:pathLst>
                <a:path extrusionOk="0" h="782320" w="45084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4821294" y="8833383"/>
              <a:ext cx="288925" cy="130810"/>
            </a:xfrm>
            <a:custGeom>
              <a:rect b="b" l="l" r="r" t="t"/>
              <a:pathLst>
                <a:path extrusionOk="0" h="130809" w="288925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4817687" y="8977712"/>
              <a:ext cx="242570" cy="782320"/>
            </a:xfrm>
            <a:custGeom>
              <a:rect b="b" l="l" r="r" t="t"/>
              <a:pathLst>
                <a:path extrusionOk="0" h="782320" w="242569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extrusionOk="0" h="782320" w="242569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extrusionOk="0" h="782320" w="242569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extrusionOk="0" h="782320" w="242569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extrusionOk="0" h="782320" w="242569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4367895" y="9765883"/>
              <a:ext cx="457200" cy="55244"/>
            </a:xfrm>
            <a:custGeom>
              <a:rect b="b" l="l" r="r" t="t"/>
              <a:pathLst>
                <a:path extrusionOk="0" h="55245" w="457200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4721752" y="9075425"/>
              <a:ext cx="52705" cy="676910"/>
            </a:xfrm>
            <a:custGeom>
              <a:rect b="b" l="l" r="r" t="t"/>
              <a:pathLst>
                <a:path extrusionOk="0" h="676909" w="52705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4421899" y="8900166"/>
              <a:ext cx="349250" cy="158115"/>
            </a:xfrm>
            <a:custGeom>
              <a:rect b="b" l="l" r="r" t="t"/>
              <a:pathLst>
                <a:path extrusionOk="0" h="158115" w="349250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418285" y="3737031"/>
              <a:ext cx="2896235" cy="6015355"/>
            </a:xfrm>
            <a:custGeom>
              <a:rect b="b" l="l" r="r" t="t"/>
              <a:pathLst>
                <a:path extrusionOk="0" h="6015355" w="2896234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extrusionOk="0" h="6015355" w="2896234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extrusionOk="0" h="6015355" w="2896234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extrusionOk="0" h="6015355" w="2896234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extrusionOk="0" h="6015355" w="2896234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extrusionOk="0" h="6015355" w="2896234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extrusionOk="0" h="6015355" w="2896234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extrusionOk="0" h="6015355" w="2896234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6551276" y="3398966"/>
              <a:ext cx="288290" cy="505459"/>
            </a:xfrm>
            <a:custGeom>
              <a:rect b="b" l="l" r="r" t="t"/>
              <a:pathLst>
                <a:path extrusionOk="0" h="505460" w="28829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9" name="Google Shape;69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"/>
            <p:cNvSpPr/>
            <p:nvPr/>
          </p:nvSpPr>
          <p:spPr>
            <a:xfrm>
              <a:off x="16028772" y="3840409"/>
              <a:ext cx="2026920" cy="1191260"/>
            </a:xfrm>
            <a:custGeom>
              <a:rect b="b" l="l" r="r" t="t"/>
              <a:pathLst>
                <a:path extrusionOk="0" h="1191260" w="2026919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extrusionOk="0" h="1191260" w="2026919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extrusionOk="0" h="1191260" w="2026919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1" name="Google Shape;71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"/>
            <p:cNvSpPr/>
            <p:nvPr/>
          </p:nvSpPr>
          <p:spPr>
            <a:xfrm>
              <a:off x="17860976" y="5484374"/>
              <a:ext cx="665480" cy="448309"/>
            </a:xfrm>
            <a:custGeom>
              <a:rect b="b" l="l" r="r" t="t"/>
              <a:pathLst>
                <a:path extrusionOk="0" h="448310" w="66548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extrusionOk="0" h="448310" w="66548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3" name="Google Shape;73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"/>
            <p:cNvSpPr/>
            <p:nvPr/>
          </p:nvSpPr>
          <p:spPr>
            <a:xfrm>
              <a:off x="18044656" y="5516835"/>
              <a:ext cx="383540" cy="383540"/>
            </a:xfrm>
            <a:custGeom>
              <a:rect b="b" l="l" r="r" t="t"/>
              <a:pathLst>
                <a:path extrusionOk="0" h="383539" w="383540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extrusionOk="0" h="383539" w="383540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18147018" y="5418070"/>
              <a:ext cx="178435" cy="51435"/>
            </a:xfrm>
            <a:custGeom>
              <a:rect b="b" l="l" r="r" t="t"/>
              <a:pathLst>
                <a:path extrusionOk="0" h="51435" w="178434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8462616" y="5525407"/>
              <a:ext cx="59055" cy="26670"/>
            </a:xfrm>
            <a:custGeom>
              <a:rect b="b" l="l" r="r" t="t"/>
              <a:pathLst>
                <a:path extrusionOk="0" h="26670" w="59055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7937851" y="5429070"/>
              <a:ext cx="72390" cy="40640"/>
            </a:xfrm>
            <a:custGeom>
              <a:rect b="b" l="l" r="r" t="t"/>
              <a:pathLst>
                <a:path extrusionOk="0" h="40639" w="72390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9" name="Google Shape;79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"/>
            <p:cNvSpPr/>
            <p:nvPr/>
          </p:nvSpPr>
          <p:spPr>
            <a:xfrm>
              <a:off x="17845749" y="5402865"/>
              <a:ext cx="681355" cy="544830"/>
            </a:xfrm>
            <a:custGeom>
              <a:rect b="b" l="l" r="r" t="t"/>
              <a:pathLst>
                <a:path extrusionOk="0" h="544829" w="681355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extrusionOk="0" h="544829" w="681355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extrusionOk="0" h="544829" w="681355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1" name="Google Shape;81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"/>
            <p:cNvSpPr/>
            <p:nvPr/>
          </p:nvSpPr>
          <p:spPr>
            <a:xfrm>
              <a:off x="18255565" y="5328621"/>
              <a:ext cx="144780" cy="229235"/>
            </a:xfrm>
            <a:custGeom>
              <a:rect b="b" l="l" r="r" t="t"/>
              <a:pathLst>
                <a:path extrusionOk="0" h="229235" w="144780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extrusionOk="0" h="229235" w="144780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extrusionOk="0" h="229235" w="144780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6312362" y="6283002"/>
              <a:ext cx="12065" cy="345440"/>
            </a:xfrm>
            <a:custGeom>
              <a:rect b="b" l="l" r="r" t="t"/>
              <a:pathLst>
                <a:path extrusionOk="0" h="345440" w="12065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6174702" y="6612524"/>
              <a:ext cx="279400" cy="88900"/>
            </a:xfrm>
            <a:custGeom>
              <a:rect b="b" l="l" r="r" t="t"/>
              <a:pathLst>
                <a:path extrusionOk="0" h="88900" w="2794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16163395" y="6602168"/>
              <a:ext cx="309880" cy="90805"/>
            </a:xfrm>
            <a:custGeom>
              <a:rect b="b" l="l" r="r" t="t"/>
              <a:pathLst>
                <a:path extrusionOk="0" h="90804" w="309880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extrusionOk="0" h="90804" w="309880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extrusionOk="0" h="90804" w="309880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extrusionOk="0" h="90804" w="309880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extrusionOk="0" h="90804" w="309880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6274925" y="6228640"/>
              <a:ext cx="86662" cy="668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"/>
            <p:cNvSpPr/>
            <p:nvPr/>
          </p:nvSpPr>
          <p:spPr>
            <a:xfrm>
              <a:off x="16218269" y="6768776"/>
              <a:ext cx="1032510" cy="637540"/>
            </a:xfrm>
            <a:custGeom>
              <a:rect b="b" l="l" r="r" t="t"/>
              <a:pathLst>
                <a:path extrusionOk="0" h="637540" w="1032509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240913" y="6960990"/>
              <a:ext cx="999490" cy="434975"/>
            </a:xfrm>
            <a:custGeom>
              <a:rect b="b" l="l" r="r" t="t"/>
              <a:pathLst>
                <a:path extrusionOk="0" h="434975" w="999490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extrusionOk="0" h="434975" w="999490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6279991" y="6899242"/>
              <a:ext cx="900430" cy="78740"/>
            </a:xfrm>
            <a:custGeom>
              <a:rect b="b" l="l" r="r" t="t"/>
              <a:pathLst>
                <a:path extrusionOk="0" h="78740" w="90043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extrusionOk="0" h="78740" w="90043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extrusionOk="0" h="78740" w="90043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extrusionOk="0" h="78740" w="90043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6234779" y="7362767"/>
              <a:ext cx="1012190" cy="37465"/>
            </a:xfrm>
            <a:custGeom>
              <a:rect b="b" l="l" r="r" t="t"/>
              <a:pathLst>
                <a:path extrusionOk="0" h="37465" w="1012190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extrusionOk="0" h="37465" w="1012190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extrusionOk="0" h="37465" w="1012190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extrusionOk="0" h="37465" w="1012190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2" name="Google Shape;92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/>
            <p:nvPr/>
          </p:nvSpPr>
          <p:spPr>
            <a:xfrm>
              <a:off x="17531383" y="6450264"/>
              <a:ext cx="5715" cy="295910"/>
            </a:xfrm>
            <a:custGeom>
              <a:rect b="b" l="l" r="r" t="t"/>
              <a:pathLst>
                <a:path extrusionOk="0" h="295909" w="5715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4" name="Google Shape;94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"/>
            <p:cNvSpPr/>
            <p:nvPr/>
          </p:nvSpPr>
          <p:spPr>
            <a:xfrm>
              <a:off x="17236061" y="6450264"/>
              <a:ext cx="295910" cy="295910"/>
            </a:xfrm>
            <a:custGeom>
              <a:rect b="b" l="l" r="r" t="t"/>
              <a:pathLst>
                <a:path extrusionOk="0" h="295909" w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7270521" y="6484734"/>
              <a:ext cx="226695" cy="226695"/>
            </a:xfrm>
            <a:custGeom>
              <a:rect b="b" l="l" r="r" t="t"/>
              <a:pathLst>
                <a:path extrusionOk="0" h="226695" w="226694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7280842" y="6495049"/>
              <a:ext cx="206375" cy="206375"/>
            </a:xfrm>
            <a:custGeom>
              <a:rect b="b" l="l" r="r" t="t"/>
              <a:pathLst>
                <a:path extrusionOk="0" h="206375" w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7236060" y="6450272"/>
              <a:ext cx="295910" cy="295910"/>
            </a:xfrm>
            <a:custGeom>
              <a:rect b="b" l="l" r="r" t="t"/>
              <a:pathLst>
                <a:path extrusionOk="0" h="295909" w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extrusionOk="0" h="295909" w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extrusionOk="0" h="295909" w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extrusionOk="0" h="295909" w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7369480" y="6303588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7272509" y="6486886"/>
              <a:ext cx="222885" cy="222250"/>
            </a:xfrm>
            <a:custGeom>
              <a:rect b="b" l="l" r="r" t="t"/>
              <a:pathLst>
                <a:path extrusionOk="0" h="222250" w="222884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1" name="Google Shape;101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/>
            <p:nvPr/>
          </p:nvSpPr>
          <p:spPr>
            <a:xfrm>
              <a:off x="13467144" y="4221524"/>
              <a:ext cx="723900" cy="725805"/>
            </a:xfrm>
            <a:custGeom>
              <a:rect b="b" l="l" r="r" t="t"/>
              <a:pathLst>
                <a:path extrusionOk="0" h="725804" w="723900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extrusionOk="0" h="725804" w="723900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extrusionOk="0" h="725804" w="723900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extrusionOk="0" h="725804" w="723900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extrusionOk="0" h="725804" w="723900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extrusionOk="0" h="725804" w="723900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extrusionOk="0" h="725804" w="723900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4051750" y="7618659"/>
              <a:ext cx="696595" cy="696595"/>
            </a:xfrm>
            <a:custGeom>
              <a:rect b="b" l="l" r="r" t="t"/>
              <a:pathLst>
                <a:path extrusionOk="0" h="696595" w="696594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4" name="Google Shape;104;p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"/>
            <p:cNvSpPr/>
            <p:nvPr/>
          </p:nvSpPr>
          <p:spPr>
            <a:xfrm>
              <a:off x="14269594" y="4351038"/>
              <a:ext cx="1659889" cy="3907154"/>
            </a:xfrm>
            <a:custGeom>
              <a:rect b="b" l="l" r="r" t="t"/>
              <a:pathLst>
                <a:path extrusionOk="0" h="3907154" w="1659890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extrusionOk="0" h="3907154" w="1659890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extrusionOk="0" h="3907154" w="1659890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extrusionOk="0" h="3907154" w="1659890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extrusionOk="0" h="3907154" w="1659890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extrusionOk="0" h="3907154" w="1659890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extrusionOk="0" h="3907154" w="1659890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extrusionOk="0" h="3907154" w="1659890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extrusionOk="0" h="3907154" w="1659890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extrusionOk="0" h="3907154" w="1659890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5454060" y="4590319"/>
              <a:ext cx="243840" cy="332105"/>
            </a:xfrm>
            <a:custGeom>
              <a:rect b="b" l="l" r="r" t="t"/>
              <a:pathLst>
                <a:path extrusionOk="0" h="332104" w="243840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4463878" y="4019238"/>
              <a:ext cx="728345" cy="347980"/>
            </a:xfrm>
            <a:custGeom>
              <a:rect b="b" l="l" r="r" t="t"/>
              <a:pathLst>
                <a:path extrusionOk="0" h="347979" w="728344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extrusionOk="0" h="347979" w="728344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1" name="Google Shape;111;p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"/>
            <p:cNvSpPr/>
            <p:nvPr/>
          </p:nvSpPr>
          <p:spPr>
            <a:xfrm>
              <a:off x="14623761" y="3854011"/>
              <a:ext cx="384810" cy="173990"/>
            </a:xfrm>
            <a:custGeom>
              <a:rect b="b" l="l" r="r" t="t"/>
              <a:pathLst>
                <a:path extrusionOk="0" h="173989" w="38480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4530783" y="4099351"/>
              <a:ext cx="594360" cy="0"/>
            </a:xfrm>
            <a:custGeom>
              <a:rect b="b" l="l" r="r" t="t"/>
              <a:pathLst>
                <a:path extrusionOk="0" h="120000"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noFill/>
            <a:ln cap="flat" cmpd="sng" w="40575">
              <a:solidFill>
                <a:srgbClr val="1C184E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4715300" y="4173149"/>
              <a:ext cx="225425" cy="40640"/>
            </a:xfrm>
            <a:custGeom>
              <a:rect b="b" l="l" r="r" t="t"/>
              <a:pathLst>
                <a:path extrusionOk="0" h="40639" w="225425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extrusionOk="0" h="40639" w="225425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extrusionOk="0" h="40639" w="225425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4692707" y="6838549"/>
              <a:ext cx="154940" cy="595630"/>
            </a:xfrm>
            <a:custGeom>
              <a:rect b="b" l="l" r="r" t="t"/>
              <a:pathLst>
                <a:path extrusionOk="0" h="595629" w="154940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4812531" y="6855770"/>
              <a:ext cx="17145" cy="554355"/>
            </a:xfrm>
            <a:custGeom>
              <a:rect b="b" l="l" r="r" t="t"/>
              <a:pathLst>
                <a:path extrusionOk="0" h="554354" w="1714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extrusionOk="0" h="554354" w="1714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extrusionOk="0" h="554354" w="1714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4709369" y="7410011"/>
              <a:ext cx="120014" cy="7620"/>
            </a:xfrm>
            <a:custGeom>
              <a:rect b="b" l="l" r="r" t="t"/>
              <a:pathLst>
                <a:path extrusionOk="0" h="7620" w="120015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4812531" y="6956520"/>
              <a:ext cx="17145" cy="360680"/>
            </a:xfrm>
            <a:custGeom>
              <a:rect b="b" l="l" r="r" t="t"/>
              <a:pathLst>
                <a:path extrusionOk="0" h="360679" w="17144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extrusionOk="0" h="360679" w="17144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4692712" y="6839109"/>
              <a:ext cx="154940" cy="595630"/>
            </a:xfrm>
            <a:custGeom>
              <a:rect b="b" l="l" r="r" t="t"/>
              <a:pathLst>
                <a:path extrusionOk="0" h="595629" w="154940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extrusionOk="0" h="595629" w="154940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extrusionOk="0" h="595629" w="154940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extrusionOk="0" h="595629" w="154940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3994550" y="6884193"/>
              <a:ext cx="852805" cy="552450"/>
            </a:xfrm>
            <a:custGeom>
              <a:rect b="b" l="l" r="r" t="t"/>
              <a:pathLst>
                <a:path extrusionOk="0" h="552450" w="852805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extrusionOk="0" h="552450" w="852805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extrusionOk="0" h="552450" w="852805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4155365" y="6893940"/>
              <a:ext cx="46990" cy="532130"/>
            </a:xfrm>
            <a:custGeom>
              <a:rect b="b" l="l" r="r" t="t"/>
              <a:pathLst>
                <a:path extrusionOk="0" h="532129" w="46990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4208791" y="6903702"/>
              <a:ext cx="34925" cy="506730"/>
            </a:xfrm>
            <a:custGeom>
              <a:rect b="b" l="l" r="r" t="t"/>
              <a:pathLst>
                <a:path extrusionOk="0" h="506729" w="34925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4232329" y="7410005"/>
              <a:ext cx="2540" cy="5715"/>
            </a:xfrm>
            <a:custGeom>
              <a:rect b="b" l="l" r="r" t="t"/>
              <a:pathLst>
                <a:path extrusionOk="0" h="5715" w="2540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4155357" y="6893947"/>
              <a:ext cx="95250" cy="540385"/>
            </a:xfrm>
            <a:custGeom>
              <a:rect b="b" l="l" r="r" t="t"/>
              <a:pathLst>
                <a:path extrusionOk="0" h="540384" w="95250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4295984" y="6834866"/>
              <a:ext cx="153670" cy="599440"/>
            </a:xfrm>
            <a:custGeom>
              <a:rect b="b" l="l" r="r" t="t"/>
              <a:pathLst>
                <a:path extrusionOk="0" h="599440" w="153669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4421289" y="6852084"/>
              <a:ext cx="11430" cy="558165"/>
            </a:xfrm>
            <a:custGeom>
              <a:rect b="b" l="l" r="r" t="t"/>
              <a:pathLst>
                <a:path extrusionOk="0" h="558165" w="11430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4421289" y="7410004"/>
              <a:ext cx="11430" cy="8255"/>
            </a:xfrm>
            <a:custGeom>
              <a:rect b="b" l="l" r="r" t="t"/>
              <a:pathLst>
                <a:path extrusionOk="0" h="8254" w="11430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4421282" y="6835425"/>
              <a:ext cx="27940" cy="599440"/>
            </a:xfrm>
            <a:custGeom>
              <a:rect b="b" l="l" r="r" t="t"/>
              <a:pathLst>
                <a:path extrusionOk="0" h="599440" w="279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4320101" y="6816997"/>
              <a:ext cx="389890" cy="617855"/>
            </a:xfrm>
            <a:custGeom>
              <a:rect b="b" l="l" r="r" t="t"/>
              <a:pathLst>
                <a:path extrusionOk="0" h="617854" w="389890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extrusionOk="0" h="617854" w="389890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extrusionOk="0" h="617854" w="389890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extrusionOk="0" h="617854" w="389890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extrusionOk="0" h="617854" w="389890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4662207" y="6815080"/>
              <a:ext cx="46355" cy="619760"/>
            </a:xfrm>
            <a:custGeom>
              <a:rect b="b" l="l" r="r" t="t"/>
              <a:pathLst>
                <a:path extrusionOk="0" h="619759" w="46355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extrusionOk="0" h="619759" w="46355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4707644" y="6839116"/>
              <a:ext cx="1905" cy="573405"/>
            </a:xfrm>
            <a:custGeom>
              <a:rect b="b" l="l" r="r" t="t"/>
              <a:pathLst>
                <a:path extrusionOk="0" h="573404" w="1905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extrusionOk="0" h="573404" w="1905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4692711" y="7412395"/>
              <a:ext cx="15875" cy="19685"/>
            </a:xfrm>
            <a:custGeom>
              <a:rect b="b" l="l" r="r" t="t"/>
              <a:pathLst>
                <a:path extrusionOk="0" h="19684" w="15875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4671696" y="6833705"/>
              <a:ext cx="21590" cy="576580"/>
            </a:xfrm>
            <a:custGeom>
              <a:rect b="b" l="l" r="r" t="t"/>
              <a:pathLst>
                <a:path extrusionOk="0" h="576579" w="21590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4553693" y="7410005"/>
              <a:ext cx="137160" cy="8255"/>
            </a:xfrm>
            <a:custGeom>
              <a:rect b="b" l="l" r="r" t="t"/>
              <a:pathLst>
                <a:path extrusionOk="0" h="8254" w="137159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4527519" y="7408658"/>
              <a:ext cx="39370" cy="26034"/>
            </a:xfrm>
            <a:custGeom>
              <a:rect b="b" l="l" r="r" t="t"/>
              <a:pathLst>
                <a:path extrusionOk="0" h="26034" w="39369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extrusionOk="0" h="26034" w="39369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4528697" y="7410005"/>
              <a:ext cx="17145" cy="17145"/>
            </a:xfrm>
            <a:custGeom>
              <a:rect b="b" l="l" r="r" t="t"/>
              <a:pathLst>
                <a:path extrusionOk="0" h="17145" w="17144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4535075" y="6816994"/>
              <a:ext cx="174625" cy="617855"/>
            </a:xfrm>
            <a:custGeom>
              <a:rect b="b" l="l" r="r" t="t"/>
              <a:pathLst>
                <a:path extrusionOk="0" h="617854" w="174625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extrusionOk="0" h="617854" w="174625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extrusionOk="0" h="617854" w="174625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extrusionOk="0" h="617854" w="174625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9" name="Google Shape;139;p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"/>
            <p:cNvSpPr/>
            <p:nvPr/>
          </p:nvSpPr>
          <p:spPr>
            <a:xfrm>
              <a:off x="14432382" y="6892003"/>
              <a:ext cx="116205" cy="542290"/>
            </a:xfrm>
            <a:custGeom>
              <a:rect b="b" l="l" r="r" t="t"/>
              <a:pathLst>
                <a:path extrusionOk="0" h="542290" w="116205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5255037" y="7428286"/>
              <a:ext cx="641985" cy="641985"/>
            </a:xfrm>
            <a:custGeom>
              <a:rect b="b" l="l" r="r" t="t"/>
              <a:pathLst>
                <a:path extrusionOk="0" h="641984" w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extrusionOk="0" h="641984" w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extrusionOk="0" h="641984" w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extrusionOk="0" h="641984" w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extrusionOk="0" h="641984" w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extrusionOk="0" h="641984" w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extrusionOk="0" h="641984" w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extrusionOk="0" h="641984" w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extrusionOk="0" h="641984" w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extrusionOk="0" h="641984" w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5173446" y="6382460"/>
              <a:ext cx="468630" cy="468630"/>
            </a:xfrm>
            <a:custGeom>
              <a:rect b="b" l="l" r="r" t="t"/>
              <a:pathLst>
                <a:path extrusionOk="0" h="468629" w="468630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extrusionOk="0" h="468629" w="468630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3" name="Google Shape;143;p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"/>
            <p:cNvSpPr/>
            <p:nvPr/>
          </p:nvSpPr>
          <p:spPr>
            <a:xfrm>
              <a:off x="15008099" y="5278672"/>
              <a:ext cx="1831975" cy="1572260"/>
            </a:xfrm>
            <a:custGeom>
              <a:rect b="b" l="l" r="r" t="t"/>
              <a:pathLst>
                <a:path extrusionOk="0" h="1572259" w="1831975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extrusionOk="0" h="1572259" w="1831975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extrusionOk="0" h="1572259" w="1831975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extrusionOk="0" h="1572259" w="1831975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extrusionOk="0" h="1572259" w="1831975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extrusionOk="0" h="1572259" w="1831975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5" name="Google Shape;145;p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"/>
            <p:cNvSpPr/>
            <p:nvPr/>
          </p:nvSpPr>
          <p:spPr>
            <a:xfrm>
              <a:off x="15396465" y="5210130"/>
              <a:ext cx="1351280" cy="5706110"/>
            </a:xfrm>
            <a:custGeom>
              <a:rect b="b" l="l" r="r" t="t"/>
              <a:pathLst>
                <a:path extrusionOk="0" h="5706109" w="1351280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extrusionOk="0" h="5706109" w="1351280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extrusionOk="0" h="5706109" w="1351280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extrusionOk="0" h="5706109" w="1351280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extrusionOk="0" h="5706109" w="1351280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extrusionOk="0" h="5706109" w="1351280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extrusionOk="0" h="5706109" w="1351280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extrusionOk="0" h="5706109" w="1351280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extrusionOk="0" h="5706109" w="1351280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extrusionOk="0" h="5706109" w="1351280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7" name="Google Shape;147;p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"/>
            <p:cNvSpPr/>
            <p:nvPr/>
          </p:nvSpPr>
          <p:spPr>
            <a:xfrm>
              <a:off x="15551602" y="1837987"/>
              <a:ext cx="494665" cy="589280"/>
            </a:xfrm>
            <a:custGeom>
              <a:rect b="b" l="l" r="r" t="t"/>
              <a:pathLst>
                <a:path extrusionOk="0" h="589280" w="494665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extrusionOk="0" h="589280" w="494665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extrusionOk="0" h="589280" w="494665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extrusionOk="0" h="589280" w="494665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extrusionOk="0" h="589280" w="494665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extrusionOk="0" h="589280" w="494665">
                  <a:moveTo>
                    <a:pt x="50302" y="420367"/>
                  </a:moveTo>
                  <a:close/>
                </a:path>
                <a:path extrusionOk="0" h="589280" w="494665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extrusionOk="0" h="589280" w="494665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extrusionOk="0" h="589280" w="494665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extrusionOk="0" h="589280" w="494665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extrusionOk="0" h="589280" w="494665">
                  <a:moveTo>
                    <a:pt x="48647" y="417830"/>
                  </a:moveTo>
                  <a:close/>
                </a:path>
                <a:path extrusionOk="0" h="589280" w="494665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extrusionOk="0" h="589280" w="494665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extrusionOk="0" h="589280" w="494665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extrusionOk="0" h="589280" w="494665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extrusionOk="0" h="589280" w="494665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extrusionOk="0" h="589280" w="494665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extrusionOk="0" h="589280" w="494665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extrusionOk="0" h="589280" w="494665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extrusionOk="0" h="589280" w="494665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extrusionOk="0" h="589280" w="494665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extrusionOk="0" h="589280" w="494665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extrusionOk="0" h="589280" w="494665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extrusionOk="0" h="589280" w="494665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extrusionOk="0" h="589280" w="494665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extrusionOk="0" h="589280" w="494665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extrusionOk="0" h="589280" w="494665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extrusionOk="0" h="589280" w="494665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extrusionOk="0" h="589280" w="494665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extrusionOk="0" h="589280" w="494665">
                  <a:moveTo>
                    <a:pt x="367102" y="43152"/>
                  </a:moveTo>
                  <a:close/>
                </a:path>
                <a:path extrusionOk="0" h="589280" w="494665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extrusionOk="0" h="589280" w="494665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9" name="Google Shape;149;p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"/>
            <p:cNvSpPr/>
            <p:nvPr/>
          </p:nvSpPr>
          <p:spPr>
            <a:xfrm>
              <a:off x="15647102" y="2027434"/>
              <a:ext cx="255904" cy="185420"/>
            </a:xfrm>
            <a:custGeom>
              <a:rect b="b" l="l" r="r" t="t"/>
              <a:pathLst>
                <a:path extrusionOk="0" h="185419" w="255905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16324315" y="675639"/>
            <a:ext cx="3679785" cy="1321669"/>
            <a:chOff x="16387807" y="44523"/>
            <a:chExt cx="3679785" cy="1321668"/>
          </a:xfrm>
        </p:grpSpPr>
        <p:sp>
          <p:nvSpPr>
            <p:cNvPr id="152" name="Google Shape;152;p1"/>
            <p:cNvSpPr/>
            <p:nvPr/>
          </p:nvSpPr>
          <p:spPr>
            <a:xfrm>
              <a:off x="16391974" y="430557"/>
              <a:ext cx="2068195" cy="931544"/>
            </a:xfrm>
            <a:custGeom>
              <a:rect b="b" l="l" r="r" t="t"/>
              <a:pathLst>
                <a:path extrusionOk="0" h="931544" w="206819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16387807" y="426391"/>
              <a:ext cx="2076450" cy="939800"/>
            </a:xfrm>
            <a:custGeom>
              <a:rect b="b" l="l" r="r" t="t"/>
              <a:pathLst>
                <a:path extrusionOk="0" h="939800" w="207645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extrusionOk="0" h="939800" w="207645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extrusionOk="0" h="939800" w="207645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17418126" y="434006"/>
              <a:ext cx="1039494" cy="925194"/>
            </a:xfrm>
            <a:custGeom>
              <a:rect b="b" l="l" r="r" t="t"/>
              <a:pathLst>
                <a:path extrusionOk="0" h="925194" w="10394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5" name="Google Shape;155;p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1"/>
          <p:cNvSpPr txBox="1"/>
          <p:nvPr/>
        </p:nvSpPr>
        <p:spPr>
          <a:xfrm>
            <a:off x="1012125" y="5576541"/>
            <a:ext cx="10449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Lesson 1</a:t>
            </a:r>
            <a:endParaRPr sz="59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 to ethics and doing</a:t>
            </a:r>
            <a:endParaRPr sz="5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-21227" y="9822345"/>
            <a:ext cx="12587877" cy="131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-7404" y="625475"/>
            <a:ext cx="13241845" cy="174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939277" y="755077"/>
            <a:ext cx="7501255" cy="1357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Class Activity!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985950" y="3049926"/>
            <a:ext cx="15029815" cy="2161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your Zine to draw, write or make a collage about what you think is ethical and unethical</a:t>
            </a:r>
            <a:endParaRPr sz="5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14257052" y="6360293"/>
            <a:ext cx="4833620" cy="3517900"/>
          </a:xfrm>
          <a:custGeom>
            <a:rect b="b" l="l" r="r" t="t"/>
            <a:pathLst>
              <a:path extrusionOk="0" h="3517900" w="4833619">
                <a:moveTo>
                  <a:pt x="1451264" y="1155700"/>
                </a:moveTo>
                <a:lnTo>
                  <a:pt x="114823" y="1155700"/>
                </a:lnTo>
                <a:lnTo>
                  <a:pt x="70126" y="1168400"/>
                </a:lnTo>
                <a:lnTo>
                  <a:pt x="33628" y="1193800"/>
                </a:lnTo>
                <a:lnTo>
                  <a:pt x="9022" y="1219200"/>
                </a:lnTo>
                <a:lnTo>
                  <a:pt x="0" y="1270000"/>
                </a:lnTo>
                <a:lnTo>
                  <a:pt x="0" y="3403600"/>
                </a:lnTo>
                <a:lnTo>
                  <a:pt x="9022" y="3454400"/>
                </a:lnTo>
                <a:lnTo>
                  <a:pt x="33628" y="3492500"/>
                </a:lnTo>
                <a:lnTo>
                  <a:pt x="70126" y="3517900"/>
                </a:lnTo>
                <a:lnTo>
                  <a:pt x="1495962" y="3517900"/>
                </a:lnTo>
                <a:lnTo>
                  <a:pt x="1532459" y="3492500"/>
                </a:lnTo>
                <a:lnTo>
                  <a:pt x="1557065" y="3454400"/>
                </a:lnTo>
                <a:lnTo>
                  <a:pt x="1566088" y="3403600"/>
                </a:lnTo>
                <a:lnTo>
                  <a:pt x="1566088" y="3098800"/>
                </a:lnTo>
                <a:lnTo>
                  <a:pt x="2363076" y="3098800"/>
                </a:lnTo>
                <a:lnTo>
                  <a:pt x="2325881" y="3073400"/>
                </a:lnTo>
                <a:lnTo>
                  <a:pt x="2141686" y="2971800"/>
                </a:lnTo>
                <a:lnTo>
                  <a:pt x="2047336" y="2921000"/>
                </a:lnTo>
                <a:lnTo>
                  <a:pt x="844389" y="2921000"/>
                </a:lnTo>
                <a:lnTo>
                  <a:pt x="812025" y="2895600"/>
                </a:lnTo>
                <a:lnTo>
                  <a:pt x="790187" y="2857500"/>
                </a:lnTo>
                <a:lnTo>
                  <a:pt x="782175" y="2819400"/>
                </a:lnTo>
                <a:lnTo>
                  <a:pt x="790187" y="2781300"/>
                </a:lnTo>
                <a:lnTo>
                  <a:pt x="812025" y="2755900"/>
                </a:lnTo>
                <a:lnTo>
                  <a:pt x="844389" y="2730500"/>
                </a:lnTo>
                <a:lnTo>
                  <a:pt x="883983" y="2717800"/>
                </a:lnTo>
                <a:lnTo>
                  <a:pt x="1566088" y="2717800"/>
                </a:lnTo>
                <a:lnTo>
                  <a:pt x="1566088" y="1536700"/>
                </a:lnTo>
                <a:lnTo>
                  <a:pt x="1599847" y="1524000"/>
                </a:lnTo>
                <a:lnTo>
                  <a:pt x="1637209" y="1524000"/>
                </a:lnTo>
                <a:lnTo>
                  <a:pt x="1677739" y="1511300"/>
                </a:lnTo>
                <a:lnTo>
                  <a:pt x="1721002" y="1498600"/>
                </a:lnTo>
                <a:lnTo>
                  <a:pt x="1766564" y="1485900"/>
                </a:lnTo>
                <a:lnTo>
                  <a:pt x="1862849" y="1460500"/>
                </a:lnTo>
                <a:lnTo>
                  <a:pt x="1912701" y="1435100"/>
                </a:lnTo>
                <a:lnTo>
                  <a:pt x="1963115" y="1422400"/>
                </a:lnTo>
                <a:lnTo>
                  <a:pt x="2013655" y="1397000"/>
                </a:lnTo>
                <a:lnTo>
                  <a:pt x="2063888" y="1384300"/>
                </a:lnTo>
                <a:lnTo>
                  <a:pt x="2113378" y="1358900"/>
                </a:lnTo>
                <a:lnTo>
                  <a:pt x="2161692" y="1333500"/>
                </a:lnTo>
                <a:lnTo>
                  <a:pt x="2208394" y="1308100"/>
                </a:lnTo>
                <a:lnTo>
                  <a:pt x="2223279" y="1295400"/>
                </a:lnTo>
                <a:lnTo>
                  <a:pt x="1566088" y="1295400"/>
                </a:lnTo>
                <a:lnTo>
                  <a:pt x="1566088" y="1270000"/>
                </a:lnTo>
                <a:lnTo>
                  <a:pt x="1557065" y="1219200"/>
                </a:lnTo>
                <a:lnTo>
                  <a:pt x="1532459" y="1193800"/>
                </a:lnTo>
                <a:lnTo>
                  <a:pt x="1495962" y="1168400"/>
                </a:lnTo>
                <a:lnTo>
                  <a:pt x="1451264" y="1155700"/>
                </a:lnTo>
                <a:close/>
              </a:path>
              <a:path extrusionOk="0" h="3517900" w="4833619">
                <a:moveTo>
                  <a:pt x="2363076" y="3098800"/>
                </a:moveTo>
                <a:lnTo>
                  <a:pt x="1771438" y="3098800"/>
                </a:lnTo>
                <a:lnTo>
                  <a:pt x="1842812" y="3111500"/>
                </a:lnTo>
                <a:lnTo>
                  <a:pt x="1883460" y="3111500"/>
                </a:lnTo>
                <a:lnTo>
                  <a:pt x="1969354" y="3136900"/>
                </a:lnTo>
                <a:lnTo>
                  <a:pt x="2014108" y="3162300"/>
                </a:lnTo>
                <a:lnTo>
                  <a:pt x="2059741" y="3187700"/>
                </a:lnTo>
                <a:lnTo>
                  <a:pt x="2199445" y="3263900"/>
                </a:lnTo>
                <a:lnTo>
                  <a:pt x="2288692" y="3327400"/>
                </a:lnTo>
                <a:lnTo>
                  <a:pt x="2505527" y="3454400"/>
                </a:lnTo>
                <a:lnTo>
                  <a:pt x="2549791" y="3467100"/>
                </a:lnTo>
                <a:lnTo>
                  <a:pt x="2594386" y="3492500"/>
                </a:lnTo>
                <a:lnTo>
                  <a:pt x="2684620" y="3517900"/>
                </a:lnTo>
                <a:lnTo>
                  <a:pt x="4185311" y="3517900"/>
                </a:lnTo>
                <a:lnTo>
                  <a:pt x="4230667" y="3505200"/>
                </a:lnTo>
                <a:lnTo>
                  <a:pt x="4273940" y="3492500"/>
                </a:lnTo>
                <a:lnTo>
                  <a:pt x="4314777" y="3479800"/>
                </a:lnTo>
                <a:lnTo>
                  <a:pt x="4352823" y="3454400"/>
                </a:lnTo>
                <a:lnTo>
                  <a:pt x="4387721" y="3429000"/>
                </a:lnTo>
                <a:lnTo>
                  <a:pt x="4419119" y="3390900"/>
                </a:lnTo>
                <a:lnTo>
                  <a:pt x="4446659" y="3365500"/>
                </a:lnTo>
                <a:lnTo>
                  <a:pt x="4469989" y="3327400"/>
                </a:lnTo>
                <a:lnTo>
                  <a:pt x="4484061" y="3289300"/>
                </a:lnTo>
                <a:lnTo>
                  <a:pt x="2738959" y="3289300"/>
                </a:lnTo>
                <a:lnTo>
                  <a:pt x="2696687" y="3276600"/>
                </a:lnTo>
                <a:lnTo>
                  <a:pt x="2607581" y="3251200"/>
                </a:lnTo>
                <a:lnTo>
                  <a:pt x="2514236" y="3200400"/>
                </a:lnTo>
                <a:lnTo>
                  <a:pt x="2466667" y="3162300"/>
                </a:lnTo>
                <a:lnTo>
                  <a:pt x="2418870" y="3136900"/>
                </a:lnTo>
                <a:lnTo>
                  <a:pt x="2363076" y="3098800"/>
                </a:lnTo>
                <a:close/>
              </a:path>
              <a:path extrusionOk="0" h="3517900" w="4833619">
                <a:moveTo>
                  <a:pt x="3208812" y="228600"/>
                </a:moveTo>
                <a:lnTo>
                  <a:pt x="2836170" y="228600"/>
                </a:lnTo>
                <a:lnTo>
                  <a:pt x="2887693" y="241300"/>
                </a:lnTo>
                <a:lnTo>
                  <a:pt x="2943784" y="279400"/>
                </a:lnTo>
                <a:lnTo>
                  <a:pt x="2998125" y="330200"/>
                </a:lnTo>
                <a:lnTo>
                  <a:pt x="3019825" y="368300"/>
                </a:lnTo>
                <a:lnTo>
                  <a:pt x="3034350" y="406400"/>
                </a:lnTo>
                <a:lnTo>
                  <a:pt x="3039053" y="457200"/>
                </a:lnTo>
                <a:lnTo>
                  <a:pt x="3031289" y="508000"/>
                </a:lnTo>
                <a:lnTo>
                  <a:pt x="3020021" y="558800"/>
                </a:lnTo>
                <a:lnTo>
                  <a:pt x="3008741" y="596900"/>
                </a:lnTo>
                <a:lnTo>
                  <a:pt x="2997487" y="647700"/>
                </a:lnTo>
                <a:lnTo>
                  <a:pt x="2986299" y="698500"/>
                </a:lnTo>
                <a:lnTo>
                  <a:pt x="2975217" y="749300"/>
                </a:lnTo>
                <a:lnTo>
                  <a:pt x="2964278" y="787400"/>
                </a:lnTo>
                <a:lnTo>
                  <a:pt x="2953522" y="838200"/>
                </a:lnTo>
                <a:lnTo>
                  <a:pt x="2920069" y="990600"/>
                </a:lnTo>
                <a:lnTo>
                  <a:pt x="2907727" y="1041400"/>
                </a:lnTo>
                <a:lnTo>
                  <a:pt x="2895795" y="1092200"/>
                </a:lnTo>
                <a:lnTo>
                  <a:pt x="2884375" y="1143000"/>
                </a:lnTo>
                <a:lnTo>
                  <a:pt x="2873570" y="1181100"/>
                </a:lnTo>
                <a:lnTo>
                  <a:pt x="2863483" y="1231900"/>
                </a:lnTo>
                <a:lnTo>
                  <a:pt x="2854216" y="1257300"/>
                </a:lnTo>
                <a:lnTo>
                  <a:pt x="2850411" y="1282700"/>
                </a:lnTo>
                <a:lnTo>
                  <a:pt x="2852604" y="1308100"/>
                </a:lnTo>
                <a:lnTo>
                  <a:pt x="2860592" y="1333500"/>
                </a:lnTo>
                <a:lnTo>
                  <a:pt x="2874174" y="1358900"/>
                </a:lnTo>
                <a:lnTo>
                  <a:pt x="2892549" y="1384300"/>
                </a:lnTo>
                <a:lnTo>
                  <a:pt x="2914463" y="1397000"/>
                </a:lnTo>
                <a:lnTo>
                  <a:pt x="2938989" y="1397000"/>
                </a:lnTo>
                <a:lnTo>
                  <a:pt x="2965197" y="1409700"/>
                </a:lnTo>
                <a:lnTo>
                  <a:pt x="4249592" y="1409700"/>
                </a:lnTo>
                <a:lnTo>
                  <a:pt x="4289718" y="1435100"/>
                </a:lnTo>
                <a:lnTo>
                  <a:pt x="4321383" y="1460500"/>
                </a:lnTo>
                <a:lnTo>
                  <a:pt x="4342161" y="1511300"/>
                </a:lnTo>
                <a:lnTo>
                  <a:pt x="4349626" y="1549400"/>
                </a:lnTo>
                <a:lnTo>
                  <a:pt x="4349626" y="1562100"/>
                </a:lnTo>
                <a:lnTo>
                  <a:pt x="4342161" y="1600200"/>
                </a:lnTo>
                <a:lnTo>
                  <a:pt x="4321383" y="1651000"/>
                </a:lnTo>
                <a:lnTo>
                  <a:pt x="4289718" y="1676400"/>
                </a:lnTo>
                <a:lnTo>
                  <a:pt x="4249592" y="1701800"/>
                </a:lnTo>
                <a:lnTo>
                  <a:pt x="4203432" y="1701800"/>
                </a:lnTo>
                <a:lnTo>
                  <a:pt x="4158733" y="1714500"/>
                </a:lnTo>
                <a:lnTo>
                  <a:pt x="4122231" y="1739900"/>
                </a:lnTo>
                <a:lnTo>
                  <a:pt x="4097622" y="1778000"/>
                </a:lnTo>
                <a:lnTo>
                  <a:pt x="4088598" y="1816100"/>
                </a:lnTo>
                <a:lnTo>
                  <a:pt x="4097622" y="1866900"/>
                </a:lnTo>
                <a:lnTo>
                  <a:pt x="4122231" y="1905000"/>
                </a:lnTo>
                <a:lnTo>
                  <a:pt x="4158733" y="1930400"/>
                </a:lnTo>
                <a:lnTo>
                  <a:pt x="4457612" y="1930400"/>
                </a:lnTo>
                <a:lnTo>
                  <a:pt x="4503773" y="1943100"/>
                </a:lnTo>
                <a:lnTo>
                  <a:pt x="4543899" y="1968500"/>
                </a:lnTo>
                <a:lnTo>
                  <a:pt x="4575564" y="1993900"/>
                </a:lnTo>
                <a:lnTo>
                  <a:pt x="4596342" y="2032000"/>
                </a:lnTo>
                <a:lnTo>
                  <a:pt x="4603807" y="2082800"/>
                </a:lnTo>
                <a:lnTo>
                  <a:pt x="4596342" y="2133600"/>
                </a:lnTo>
                <a:lnTo>
                  <a:pt x="4575564" y="2171700"/>
                </a:lnTo>
                <a:lnTo>
                  <a:pt x="4543899" y="2209800"/>
                </a:lnTo>
                <a:lnTo>
                  <a:pt x="4503773" y="2222500"/>
                </a:lnTo>
                <a:lnTo>
                  <a:pt x="4457612" y="2235200"/>
                </a:lnTo>
                <a:lnTo>
                  <a:pt x="4297670" y="2235200"/>
                </a:lnTo>
                <a:lnTo>
                  <a:pt x="4252966" y="2247900"/>
                </a:lnTo>
                <a:lnTo>
                  <a:pt x="4216465" y="2273300"/>
                </a:lnTo>
                <a:lnTo>
                  <a:pt x="4191858" y="2298700"/>
                </a:lnTo>
                <a:lnTo>
                  <a:pt x="4182835" y="2349500"/>
                </a:lnTo>
                <a:lnTo>
                  <a:pt x="4191858" y="2387600"/>
                </a:lnTo>
                <a:lnTo>
                  <a:pt x="4216465" y="2425700"/>
                </a:lnTo>
                <a:lnTo>
                  <a:pt x="4252966" y="2451100"/>
                </a:lnTo>
                <a:lnTo>
                  <a:pt x="4343825" y="2476500"/>
                </a:lnTo>
                <a:lnTo>
                  <a:pt x="4383948" y="2489200"/>
                </a:lnTo>
                <a:lnTo>
                  <a:pt x="4415611" y="2527300"/>
                </a:lnTo>
                <a:lnTo>
                  <a:pt x="4436389" y="2565400"/>
                </a:lnTo>
                <a:lnTo>
                  <a:pt x="4443854" y="2616200"/>
                </a:lnTo>
                <a:lnTo>
                  <a:pt x="4436389" y="2667000"/>
                </a:lnTo>
                <a:lnTo>
                  <a:pt x="4415611" y="2705100"/>
                </a:lnTo>
                <a:lnTo>
                  <a:pt x="4383948" y="2730500"/>
                </a:lnTo>
                <a:lnTo>
                  <a:pt x="4343825" y="2755900"/>
                </a:lnTo>
                <a:lnTo>
                  <a:pt x="4297670" y="2768600"/>
                </a:lnTo>
                <a:lnTo>
                  <a:pt x="4093532" y="2768600"/>
                </a:lnTo>
                <a:lnTo>
                  <a:pt x="4057034" y="2794000"/>
                </a:lnTo>
                <a:lnTo>
                  <a:pt x="4032428" y="2832100"/>
                </a:lnTo>
                <a:lnTo>
                  <a:pt x="4023406" y="2882900"/>
                </a:lnTo>
                <a:lnTo>
                  <a:pt x="4032428" y="2921000"/>
                </a:lnTo>
                <a:lnTo>
                  <a:pt x="4057034" y="2959100"/>
                </a:lnTo>
                <a:lnTo>
                  <a:pt x="4093532" y="2984500"/>
                </a:lnTo>
                <a:lnTo>
                  <a:pt x="4138230" y="2997200"/>
                </a:lnTo>
                <a:lnTo>
                  <a:pt x="4184391" y="2997200"/>
                </a:lnTo>
                <a:lnTo>
                  <a:pt x="4224519" y="3022600"/>
                </a:lnTo>
                <a:lnTo>
                  <a:pt x="4256188" y="3048000"/>
                </a:lnTo>
                <a:lnTo>
                  <a:pt x="4276968" y="3098800"/>
                </a:lnTo>
                <a:lnTo>
                  <a:pt x="4284434" y="3136900"/>
                </a:lnTo>
                <a:lnTo>
                  <a:pt x="4284434" y="3149600"/>
                </a:lnTo>
                <a:lnTo>
                  <a:pt x="4276968" y="3187700"/>
                </a:lnTo>
                <a:lnTo>
                  <a:pt x="4256188" y="3238500"/>
                </a:lnTo>
                <a:lnTo>
                  <a:pt x="4224519" y="3263900"/>
                </a:lnTo>
                <a:lnTo>
                  <a:pt x="4184391" y="3289300"/>
                </a:lnTo>
                <a:lnTo>
                  <a:pt x="4484061" y="3289300"/>
                </a:lnTo>
                <a:lnTo>
                  <a:pt x="4488752" y="3276600"/>
                </a:lnTo>
                <a:lnTo>
                  <a:pt x="4502593" y="3238500"/>
                </a:lnTo>
                <a:lnTo>
                  <a:pt x="4511158" y="3187700"/>
                </a:lnTo>
                <a:lnTo>
                  <a:pt x="4514092" y="3149600"/>
                </a:lnTo>
                <a:lnTo>
                  <a:pt x="4514092" y="3136900"/>
                </a:lnTo>
                <a:lnTo>
                  <a:pt x="4510797" y="3086100"/>
                </a:lnTo>
                <a:lnTo>
                  <a:pt x="4501203" y="3035300"/>
                </a:lnTo>
                <a:lnTo>
                  <a:pt x="4485750" y="2997200"/>
                </a:lnTo>
                <a:lnTo>
                  <a:pt x="4464879" y="2959100"/>
                </a:lnTo>
                <a:lnTo>
                  <a:pt x="4504570" y="2933700"/>
                </a:lnTo>
                <a:lnTo>
                  <a:pt x="4541030" y="2908300"/>
                </a:lnTo>
                <a:lnTo>
                  <a:pt x="4573874" y="2870200"/>
                </a:lnTo>
                <a:lnTo>
                  <a:pt x="4602719" y="2832100"/>
                </a:lnTo>
                <a:lnTo>
                  <a:pt x="4627180" y="2794000"/>
                </a:lnTo>
                <a:lnTo>
                  <a:pt x="4646874" y="2755900"/>
                </a:lnTo>
                <a:lnTo>
                  <a:pt x="4661417" y="2717800"/>
                </a:lnTo>
                <a:lnTo>
                  <a:pt x="4670424" y="2667000"/>
                </a:lnTo>
                <a:lnTo>
                  <a:pt x="4673512" y="2616200"/>
                </a:lnTo>
                <a:lnTo>
                  <a:pt x="4670225" y="2565400"/>
                </a:lnTo>
                <a:lnTo>
                  <a:pt x="4660657" y="2514600"/>
                </a:lnTo>
                <a:lnTo>
                  <a:pt x="4645245" y="2463800"/>
                </a:lnTo>
                <a:lnTo>
                  <a:pt x="4624424" y="2425700"/>
                </a:lnTo>
                <a:lnTo>
                  <a:pt x="4664190" y="2400300"/>
                </a:lnTo>
                <a:lnTo>
                  <a:pt x="4700719" y="2374900"/>
                </a:lnTo>
                <a:lnTo>
                  <a:pt x="4733627" y="2336800"/>
                </a:lnTo>
                <a:lnTo>
                  <a:pt x="4762529" y="2311400"/>
                </a:lnTo>
                <a:lnTo>
                  <a:pt x="4787039" y="2273300"/>
                </a:lnTo>
                <a:lnTo>
                  <a:pt x="4806773" y="2222500"/>
                </a:lnTo>
                <a:lnTo>
                  <a:pt x="4821345" y="2184400"/>
                </a:lnTo>
                <a:lnTo>
                  <a:pt x="4830371" y="2133600"/>
                </a:lnTo>
                <a:lnTo>
                  <a:pt x="4833465" y="2082800"/>
                </a:lnTo>
                <a:lnTo>
                  <a:pt x="4830470" y="2032000"/>
                </a:lnTo>
                <a:lnTo>
                  <a:pt x="4821731" y="1993900"/>
                </a:lnTo>
                <a:lnTo>
                  <a:pt x="4807613" y="1943100"/>
                </a:lnTo>
                <a:lnTo>
                  <a:pt x="4788482" y="1905000"/>
                </a:lnTo>
                <a:lnTo>
                  <a:pt x="4764706" y="1866900"/>
                </a:lnTo>
                <a:lnTo>
                  <a:pt x="4736650" y="1828800"/>
                </a:lnTo>
                <a:lnTo>
                  <a:pt x="4704680" y="1803400"/>
                </a:lnTo>
                <a:lnTo>
                  <a:pt x="4669163" y="1765300"/>
                </a:lnTo>
                <a:lnTo>
                  <a:pt x="4630465" y="1752600"/>
                </a:lnTo>
                <a:lnTo>
                  <a:pt x="4588953" y="1727200"/>
                </a:lnTo>
                <a:lnTo>
                  <a:pt x="4544992" y="1714500"/>
                </a:lnTo>
                <a:lnTo>
                  <a:pt x="4559613" y="1676400"/>
                </a:lnTo>
                <a:lnTo>
                  <a:pt x="4570372" y="1638300"/>
                </a:lnTo>
                <a:lnTo>
                  <a:pt x="4577014" y="1600200"/>
                </a:lnTo>
                <a:lnTo>
                  <a:pt x="4579284" y="1562100"/>
                </a:lnTo>
                <a:lnTo>
                  <a:pt x="4579284" y="1549400"/>
                </a:lnTo>
                <a:lnTo>
                  <a:pt x="4576350" y="1511300"/>
                </a:lnTo>
                <a:lnTo>
                  <a:pt x="4567785" y="1460500"/>
                </a:lnTo>
                <a:lnTo>
                  <a:pt x="4553943" y="1422400"/>
                </a:lnTo>
                <a:lnTo>
                  <a:pt x="4535181" y="1371600"/>
                </a:lnTo>
                <a:lnTo>
                  <a:pt x="4511852" y="1333500"/>
                </a:lnTo>
                <a:lnTo>
                  <a:pt x="4484311" y="1308100"/>
                </a:lnTo>
                <a:lnTo>
                  <a:pt x="4452915" y="1270000"/>
                </a:lnTo>
                <a:lnTo>
                  <a:pt x="4418017" y="1244600"/>
                </a:lnTo>
                <a:lnTo>
                  <a:pt x="4379972" y="1219200"/>
                </a:lnTo>
                <a:lnTo>
                  <a:pt x="4339137" y="1206500"/>
                </a:lnTo>
                <a:lnTo>
                  <a:pt x="4295865" y="1193800"/>
                </a:lnTo>
                <a:lnTo>
                  <a:pt x="4250511" y="1181100"/>
                </a:lnTo>
                <a:lnTo>
                  <a:pt x="3111664" y="1181100"/>
                </a:lnTo>
                <a:lnTo>
                  <a:pt x="3122220" y="1130300"/>
                </a:lnTo>
                <a:lnTo>
                  <a:pt x="3133252" y="1079500"/>
                </a:lnTo>
                <a:lnTo>
                  <a:pt x="3144744" y="1028700"/>
                </a:lnTo>
                <a:lnTo>
                  <a:pt x="3168151" y="927100"/>
                </a:lnTo>
                <a:lnTo>
                  <a:pt x="3179943" y="876300"/>
                </a:lnTo>
                <a:lnTo>
                  <a:pt x="3191996" y="825500"/>
                </a:lnTo>
                <a:lnTo>
                  <a:pt x="3204250" y="774700"/>
                </a:lnTo>
                <a:lnTo>
                  <a:pt x="3216647" y="723900"/>
                </a:lnTo>
                <a:lnTo>
                  <a:pt x="3229127" y="660400"/>
                </a:lnTo>
                <a:lnTo>
                  <a:pt x="3241631" y="609600"/>
                </a:lnTo>
                <a:lnTo>
                  <a:pt x="3254099" y="558800"/>
                </a:lnTo>
                <a:lnTo>
                  <a:pt x="3264436" y="508000"/>
                </a:lnTo>
                <a:lnTo>
                  <a:pt x="3268928" y="457200"/>
                </a:lnTo>
                <a:lnTo>
                  <a:pt x="3267939" y="419100"/>
                </a:lnTo>
                <a:lnTo>
                  <a:pt x="3261834" y="368300"/>
                </a:lnTo>
                <a:lnTo>
                  <a:pt x="3250976" y="317500"/>
                </a:lnTo>
                <a:lnTo>
                  <a:pt x="3235729" y="279400"/>
                </a:lnTo>
                <a:lnTo>
                  <a:pt x="3216456" y="241300"/>
                </a:lnTo>
                <a:lnTo>
                  <a:pt x="3208812" y="228600"/>
                </a:lnTo>
                <a:close/>
              </a:path>
              <a:path extrusionOk="0" h="3517900" w="4833619">
                <a:moveTo>
                  <a:pt x="1566088" y="2717800"/>
                </a:moveTo>
                <a:lnTo>
                  <a:pt x="883983" y="2717800"/>
                </a:lnTo>
                <a:lnTo>
                  <a:pt x="923565" y="2730500"/>
                </a:lnTo>
                <a:lnTo>
                  <a:pt x="955923" y="2755900"/>
                </a:lnTo>
                <a:lnTo>
                  <a:pt x="977759" y="2781300"/>
                </a:lnTo>
                <a:lnTo>
                  <a:pt x="985771" y="2819400"/>
                </a:lnTo>
                <a:lnTo>
                  <a:pt x="977759" y="2857500"/>
                </a:lnTo>
                <a:lnTo>
                  <a:pt x="955923" y="2895600"/>
                </a:lnTo>
                <a:lnTo>
                  <a:pt x="923565" y="2921000"/>
                </a:lnTo>
                <a:lnTo>
                  <a:pt x="2047336" y="2921000"/>
                </a:lnTo>
                <a:lnTo>
                  <a:pt x="1902495" y="2882900"/>
                </a:lnTo>
                <a:lnTo>
                  <a:pt x="1853242" y="2882900"/>
                </a:lnTo>
                <a:lnTo>
                  <a:pt x="1790388" y="2870200"/>
                </a:lnTo>
                <a:lnTo>
                  <a:pt x="1566088" y="2870200"/>
                </a:lnTo>
                <a:lnTo>
                  <a:pt x="1566088" y="2717800"/>
                </a:lnTo>
                <a:close/>
              </a:path>
              <a:path extrusionOk="0" h="3517900" w="4833619">
                <a:moveTo>
                  <a:pt x="2850119" y="0"/>
                </a:moveTo>
                <a:lnTo>
                  <a:pt x="2747586" y="0"/>
                </a:lnTo>
                <a:lnTo>
                  <a:pt x="2701347" y="12700"/>
                </a:lnTo>
                <a:lnTo>
                  <a:pt x="2659468" y="25400"/>
                </a:lnTo>
                <a:lnTo>
                  <a:pt x="2622707" y="50800"/>
                </a:lnTo>
                <a:lnTo>
                  <a:pt x="2591820" y="88900"/>
                </a:lnTo>
                <a:lnTo>
                  <a:pt x="2567565" y="127000"/>
                </a:lnTo>
                <a:lnTo>
                  <a:pt x="2549965" y="152400"/>
                </a:lnTo>
                <a:lnTo>
                  <a:pt x="2533152" y="203200"/>
                </a:lnTo>
                <a:lnTo>
                  <a:pt x="2516813" y="254000"/>
                </a:lnTo>
                <a:lnTo>
                  <a:pt x="2500635" y="292100"/>
                </a:lnTo>
                <a:lnTo>
                  <a:pt x="2484303" y="355600"/>
                </a:lnTo>
                <a:lnTo>
                  <a:pt x="2453949" y="457200"/>
                </a:lnTo>
                <a:lnTo>
                  <a:pt x="2439750" y="508000"/>
                </a:lnTo>
                <a:lnTo>
                  <a:pt x="2424808" y="558800"/>
                </a:lnTo>
                <a:lnTo>
                  <a:pt x="2409020" y="609600"/>
                </a:lnTo>
                <a:lnTo>
                  <a:pt x="2392285" y="647700"/>
                </a:lnTo>
                <a:lnTo>
                  <a:pt x="2374500" y="698500"/>
                </a:lnTo>
                <a:lnTo>
                  <a:pt x="2355566" y="749300"/>
                </a:lnTo>
                <a:lnTo>
                  <a:pt x="2335379" y="800100"/>
                </a:lnTo>
                <a:lnTo>
                  <a:pt x="2313839" y="850900"/>
                </a:lnTo>
                <a:lnTo>
                  <a:pt x="2290843" y="889000"/>
                </a:lnTo>
                <a:lnTo>
                  <a:pt x="2266290" y="939800"/>
                </a:lnTo>
                <a:lnTo>
                  <a:pt x="2240078" y="977900"/>
                </a:lnTo>
                <a:lnTo>
                  <a:pt x="2217576" y="1003300"/>
                </a:lnTo>
                <a:lnTo>
                  <a:pt x="2189532" y="1041400"/>
                </a:lnTo>
                <a:lnTo>
                  <a:pt x="2156485" y="1066800"/>
                </a:lnTo>
                <a:lnTo>
                  <a:pt x="2118975" y="1092200"/>
                </a:lnTo>
                <a:lnTo>
                  <a:pt x="2077542" y="1117600"/>
                </a:lnTo>
                <a:lnTo>
                  <a:pt x="2032724" y="1143000"/>
                </a:lnTo>
                <a:lnTo>
                  <a:pt x="1985062" y="1155700"/>
                </a:lnTo>
                <a:lnTo>
                  <a:pt x="1935094" y="1181100"/>
                </a:lnTo>
                <a:lnTo>
                  <a:pt x="1883361" y="1206500"/>
                </a:lnTo>
                <a:lnTo>
                  <a:pt x="1830401" y="1219200"/>
                </a:lnTo>
                <a:lnTo>
                  <a:pt x="1776754" y="1244600"/>
                </a:lnTo>
                <a:lnTo>
                  <a:pt x="1566088" y="1295400"/>
                </a:lnTo>
                <a:lnTo>
                  <a:pt x="2223279" y="1295400"/>
                </a:lnTo>
                <a:lnTo>
                  <a:pt x="2253050" y="1270000"/>
                </a:lnTo>
                <a:lnTo>
                  <a:pt x="2295226" y="1244600"/>
                </a:lnTo>
                <a:lnTo>
                  <a:pt x="2334488" y="1219200"/>
                </a:lnTo>
                <a:lnTo>
                  <a:pt x="2370400" y="1181100"/>
                </a:lnTo>
                <a:lnTo>
                  <a:pt x="2402528" y="1143000"/>
                </a:lnTo>
                <a:lnTo>
                  <a:pt x="2430439" y="1104900"/>
                </a:lnTo>
                <a:lnTo>
                  <a:pt x="2457102" y="1066800"/>
                </a:lnTo>
                <a:lnTo>
                  <a:pt x="2482121" y="1028700"/>
                </a:lnTo>
                <a:lnTo>
                  <a:pt x="2505588" y="977900"/>
                </a:lnTo>
                <a:lnTo>
                  <a:pt x="2527596" y="939800"/>
                </a:lnTo>
                <a:lnTo>
                  <a:pt x="2548240" y="889000"/>
                </a:lnTo>
                <a:lnTo>
                  <a:pt x="2567612" y="838200"/>
                </a:lnTo>
                <a:lnTo>
                  <a:pt x="2585806" y="800100"/>
                </a:lnTo>
                <a:lnTo>
                  <a:pt x="2602915" y="749300"/>
                </a:lnTo>
                <a:lnTo>
                  <a:pt x="2619033" y="698500"/>
                </a:lnTo>
                <a:lnTo>
                  <a:pt x="2634253" y="647700"/>
                </a:lnTo>
                <a:lnTo>
                  <a:pt x="2648668" y="609600"/>
                </a:lnTo>
                <a:lnTo>
                  <a:pt x="2662373" y="558800"/>
                </a:lnTo>
                <a:lnTo>
                  <a:pt x="2675460" y="520700"/>
                </a:lnTo>
                <a:lnTo>
                  <a:pt x="2688022" y="469900"/>
                </a:lnTo>
                <a:lnTo>
                  <a:pt x="2705097" y="419100"/>
                </a:lnTo>
                <a:lnTo>
                  <a:pt x="2721773" y="355600"/>
                </a:lnTo>
                <a:lnTo>
                  <a:pt x="2738020" y="304800"/>
                </a:lnTo>
                <a:lnTo>
                  <a:pt x="2753808" y="266700"/>
                </a:lnTo>
                <a:lnTo>
                  <a:pt x="2769109" y="228600"/>
                </a:lnTo>
                <a:lnTo>
                  <a:pt x="3208812" y="228600"/>
                </a:lnTo>
                <a:lnTo>
                  <a:pt x="3193522" y="203200"/>
                </a:lnTo>
                <a:lnTo>
                  <a:pt x="3167290" y="177800"/>
                </a:lnTo>
                <a:lnTo>
                  <a:pt x="3138123" y="139700"/>
                </a:lnTo>
                <a:lnTo>
                  <a:pt x="3106386" y="114300"/>
                </a:lnTo>
                <a:lnTo>
                  <a:pt x="3072442" y="88900"/>
                </a:lnTo>
                <a:lnTo>
                  <a:pt x="3036656" y="63500"/>
                </a:lnTo>
                <a:lnTo>
                  <a:pt x="2999390" y="50800"/>
                </a:lnTo>
                <a:lnTo>
                  <a:pt x="2961009" y="25400"/>
                </a:lnTo>
                <a:lnTo>
                  <a:pt x="2850119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>
            <p:ph type="ctrTitle"/>
          </p:nvPr>
        </p:nvSpPr>
        <p:spPr>
          <a:xfrm>
            <a:off x="939277" y="3129659"/>
            <a:ext cx="11225530" cy="1357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Let’s discuss our Zines !</a:t>
            </a:r>
            <a:endParaRPr/>
          </a:p>
        </p:txBody>
      </p:sp>
      <p:sp>
        <p:nvSpPr>
          <p:cNvPr id="230" name="Google Shape;230;p11"/>
          <p:cNvSpPr txBox="1"/>
          <p:nvPr>
            <p:ph idx="1" type="subTitle"/>
          </p:nvPr>
        </p:nvSpPr>
        <p:spPr>
          <a:xfrm>
            <a:off x="939277" y="5864655"/>
            <a:ext cx="10518775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Let’s display our Zines for everyone to see!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13863448" y="6139973"/>
            <a:ext cx="5033645" cy="4098925"/>
          </a:xfrm>
          <a:custGeom>
            <a:rect b="b" l="l" r="r" t="t"/>
            <a:pathLst>
              <a:path extrusionOk="0" h="4098925" w="5033644">
                <a:moveTo>
                  <a:pt x="1779460" y="227291"/>
                </a:moveTo>
                <a:lnTo>
                  <a:pt x="1743405" y="192608"/>
                </a:lnTo>
                <a:lnTo>
                  <a:pt x="1705241" y="160528"/>
                </a:lnTo>
                <a:lnTo>
                  <a:pt x="1665135" y="131114"/>
                </a:lnTo>
                <a:lnTo>
                  <a:pt x="1623250" y="104457"/>
                </a:lnTo>
                <a:lnTo>
                  <a:pt x="1579753" y="80632"/>
                </a:lnTo>
                <a:lnTo>
                  <a:pt x="1534782" y="59728"/>
                </a:lnTo>
                <a:lnTo>
                  <a:pt x="1488503" y="41821"/>
                </a:lnTo>
                <a:lnTo>
                  <a:pt x="1441081" y="26987"/>
                </a:lnTo>
                <a:lnTo>
                  <a:pt x="1392669" y="15303"/>
                </a:lnTo>
                <a:lnTo>
                  <a:pt x="1343431" y="6858"/>
                </a:lnTo>
                <a:lnTo>
                  <a:pt x="1293533" y="1739"/>
                </a:lnTo>
                <a:lnTo>
                  <a:pt x="1243126" y="12"/>
                </a:lnTo>
                <a:lnTo>
                  <a:pt x="1195946" y="1485"/>
                </a:lnTo>
                <a:lnTo>
                  <a:pt x="1149527" y="5842"/>
                </a:lnTo>
                <a:lnTo>
                  <a:pt x="1103972" y="13004"/>
                </a:lnTo>
                <a:lnTo>
                  <a:pt x="1059370" y="22872"/>
                </a:lnTo>
                <a:lnTo>
                  <a:pt x="1015796" y="35356"/>
                </a:lnTo>
                <a:lnTo>
                  <a:pt x="973353" y="50380"/>
                </a:lnTo>
                <a:lnTo>
                  <a:pt x="932116" y="67856"/>
                </a:lnTo>
                <a:lnTo>
                  <a:pt x="892175" y="87680"/>
                </a:lnTo>
                <a:lnTo>
                  <a:pt x="853617" y="109778"/>
                </a:lnTo>
                <a:lnTo>
                  <a:pt x="816546" y="134061"/>
                </a:lnTo>
                <a:lnTo>
                  <a:pt x="781024" y="160426"/>
                </a:lnTo>
                <a:lnTo>
                  <a:pt x="747166" y="188810"/>
                </a:lnTo>
                <a:lnTo>
                  <a:pt x="715048" y="219100"/>
                </a:lnTo>
                <a:lnTo>
                  <a:pt x="684745" y="251218"/>
                </a:lnTo>
                <a:lnTo>
                  <a:pt x="656374" y="285089"/>
                </a:lnTo>
                <a:lnTo>
                  <a:pt x="630008" y="320598"/>
                </a:lnTo>
                <a:lnTo>
                  <a:pt x="605726" y="357670"/>
                </a:lnTo>
                <a:lnTo>
                  <a:pt x="583628" y="396227"/>
                </a:lnTo>
                <a:lnTo>
                  <a:pt x="563803" y="436168"/>
                </a:lnTo>
                <a:lnTo>
                  <a:pt x="546328" y="477405"/>
                </a:lnTo>
                <a:lnTo>
                  <a:pt x="531304" y="519861"/>
                </a:lnTo>
                <a:lnTo>
                  <a:pt x="518807" y="563435"/>
                </a:lnTo>
                <a:lnTo>
                  <a:pt x="508939" y="608037"/>
                </a:lnTo>
                <a:lnTo>
                  <a:pt x="501789" y="653592"/>
                </a:lnTo>
                <a:lnTo>
                  <a:pt x="497433" y="700011"/>
                </a:lnTo>
                <a:lnTo>
                  <a:pt x="495960" y="747191"/>
                </a:lnTo>
                <a:lnTo>
                  <a:pt x="497433" y="794372"/>
                </a:lnTo>
                <a:lnTo>
                  <a:pt x="501789" y="840778"/>
                </a:lnTo>
                <a:lnTo>
                  <a:pt x="508939" y="886333"/>
                </a:lnTo>
                <a:lnTo>
                  <a:pt x="518807" y="930948"/>
                </a:lnTo>
                <a:lnTo>
                  <a:pt x="531304" y="974521"/>
                </a:lnTo>
                <a:lnTo>
                  <a:pt x="546328" y="1016965"/>
                </a:lnTo>
                <a:lnTo>
                  <a:pt x="563803" y="1058202"/>
                </a:lnTo>
                <a:lnTo>
                  <a:pt x="583628" y="1098143"/>
                </a:lnTo>
                <a:lnTo>
                  <a:pt x="605726" y="1136700"/>
                </a:lnTo>
                <a:lnTo>
                  <a:pt x="630008" y="1173772"/>
                </a:lnTo>
                <a:lnTo>
                  <a:pt x="656374" y="1209294"/>
                </a:lnTo>
                <a:lnTo>
                  <a:pt x="684745" y="1243152"/>
                </a:lnTo>
                <a:lnTo>
                  <a:pt x="715048" y="1275270"/>
                </a:lnTo>
                <a:lnTo>
                  <a:pt x="747166" y="1305560"/>
                </a:lnTo>
                <a:lnTo>
                  <a:pt x="781024" y="1333944"/>
                </a:lnTo>
                <a:lnTo>
                  <a:pt x="816546" y="1360309"/>
                </a:lnTo>
                <a:lnTo>
                  <a:pt x="853617" y="1384592"/>
                </a:lnTo>
                <a:lnTo>
                  <a:pt x="892175" y="1406690"/>
                </a:lnTo>
                <a:lnTo>
                  <a:pt x="932116" y="1426514"/>
                </a:lnTo>
                <a:lnTo>
                  <a:pt x="973353" y="1443990"/>
                </a:lnTo>
                <a:lnTo>
                  <a:pt x="1015796" y="1459014"/>
                </a:lnTo>
                <a:lnTo>
                  <a:pt x="1059370" y="1471498"/>
                </a:lnTo>
                <a:lnTo>
                  <a:pt x="1103972" y="1481366"/>
                </a:lnTo>
                <a:lnTo>
                  <a:pt x="1149527" y="1488528"/>
                </a:lnTo>
                <a:lnTo>
                  <a:pt x="1195946" y="1492885"/>
                </a:lnTo>
                <a:lnTo>
                  <a:pt x="1243126" y="1494358"/>
                </a:lnTo>
                <a:lnTo>
                  <a:pt x="1291132" y="1492859"/>
                </a:lnTo>
                <a:lnTo>
                  <a:pt x="1338541" y="1488376"/>
                </a:lnTo>
                <a:lnTo>
                  <a:pt x="1385316" y="1480921"/>
                </a:lnTo>
                <a:lnTo>
                  <a:pt x="1431391" y="1470507"/>
                </a:lnTo>
                <a:lnTo>
                  <a:pt x="1476717" y="1457147"/>
                </a:lnTo>
                <a:lnTo>
                  <a:pt x="1463890" y="1419199"/>
                </a:lnTo>
                <a:lnTo>
                  <a:pt x="1452473" y="1380883"/>
                </a:lnTo>
                <a:lnTo>
                  <a:pt x="1442427" y="1342224"/>
                </a:lnTo>
                <a:lnTo>
                  <a:pt x="1432979" y="1299413"/>
                </a:lnTo>
                <a:lnTo>
                  <a:pt x="1422615" y="1239913"/>
                </a:lnTo>
                <a:lnTo>
                  <a:pt x="1415605" y="1182649"/>
                </a:lnTo>
                <a:lnTo>
                  <a:pt x="1411490" y="1126439"/>
                </a:lnTo>
                <a:lnTo>
                  <a:pt x="1410081" y="1070991"/>
                </a:lnTo>
                <a:lnTo>
                  <a:pt x="1411185" y="1019860"/>
                </a:lnTo>
                <a:lnTo>
                  <a:pt x="1414475" y="969187"/>
                </a:lnTo>
                <a:lnTo>
                  <a:pt x="1419936" y="918997"/>
                </a:lnTo>
                <a:lnTo>
                  <a:pt x="1427530" y="869353"/>
                </a:lnTo>
                <a:lnTo>
                  <a:pt x="1437220" y="820331"/>
                </a:lnTo>
                <a:lnTo>
                  <a:pt x="1449006" y="771944"/>
                </a:lnTo>
                <a:lnTo>
                  <a:pt x="1462836" y="724281"/>
                </a:lnTo>
                <a:lnTo>
                  <a:pt x="1478711" y="677379"/>
                </a:lnTo>
                <a:lnTo>
                  <a:pt x="1496568" y="631304"/>
                </a:lnTo>
                <a:lnTo>
                  <a:pt x="1516418" y="586092"/>
                </a:lnTo>
                <a:lnTo>
                  <a:pt x="1538211" y="541807"/>
                </a:lnTo>
                <a:lnTo>
                  <a:pt x="1561922" y="498500"/>
                </a:lnTo>
                <a:lnTo>
                  <a:pt x="1587525" y="456234"/>
                </a:lnTo>
                <a:lnTo>
                  <a:pt x="1614995" y="415048"/>
                </a:lnTo>
                <a:lnTo>
                  <a:pt x="1644319" y="375005"/>
                </a:lnTo>
                <a:lnTo>
                  <a:pt x="1675447" y="336143"/>
                </a:lnTo>
                <a:lnTo>
                  <a:pt x="1708365" y="298538"/>
                </a:lnTo>
                <a:lnTo>
                  <a:pt x="1743049" y="262242"/>
                </a:lnTo>
                <a:lnTo>
                  <a:pt x="1779460" y="227291"/>
                </a:lnTo>
                <a:close/>
              </a:path>
              <a:path extrusionOk="0" h="4098925" w="5033644">
                <a:moveTo>
                  <a:pt x="1912277" y="2019554"/>
                </a:moveTo>
                <a:lnTo>
                  <a:pt x="1862582" y="1983740"/>
                </a:lnTo>
                <a:lnTo>
                  <a:pt x="1827441" y="1955825"/>
                </a:lnTo>
                <a:lnTo>
                  <a:pt x="1791754" y="1925167"/>
                </a:lnTo>
                <a:lnTo>
                  <a:pt x="1757299" y="1893036"/>
                </a:lnTo>
                <a:lnTo>
                  <a:pt x="1724113" y="1859470"/>
                </a:lnTo>
                <a:lnTo>
                  <a:pt x="1692287" y="1824507"/>
                </a:lnTo>
                <a:lnTo>
                  <a:pt x="1661845" y="1788160"/>
                </a:lnTo>
                <a:lnTo>
                  <a:pt x="1632864" y="1750479"/>
                </a:lnTo>
                <a:lnTo>
                  <a:pt x="1605381" y="1711477"/>
                </a:lnTo>
                <a:lnTo>
                  <a:pt x="889800" y="1711426"/>
                </a:lnTo>
                <a:lnTo>
                  <a:pt x="841057" y="1712747"/>
                </a:lnTo>
                <a:lnTo>
                  <a:pt x="792988" y="1716659"/>
                </a:lnTo>
                <a:lnTo>
                  <a:pt x="745655" y="1723097"/>
                </a:lnTo>
                <a:lnTo>
                  <a:pt x="699147" y="1731987"/>
                </a:lnTo>
                <a:lnTo>
                  <a:pt x="653529" y="1743265"/>
                </a:lnTo>
                <a:lnTo>
                  <a:pt x="608850" y="1756867"/>
                </a:lnTo>
                <a:lnTo>
                  <a:pt x="565200" y="1772716"/>
                </a:lnTo>
                <a:lnTo>
                  <a:pt x="522643" y="1790750"/>
                </a:lnTo>
                <a:lnTo>
                  <a:pt x="481228" y="1810893"/>
                </a:lnTo>
                <a:lnTo>
                  <a:pt x="441045" y="1833092"/>
                </a:lnTo>
                <a:lnTo>
                  <a:pt x="402158" y="1857260"/>
                </a:lnTo>
                <a:lnTo>
                  <a:pt x="364629" y="1883333"/>
                </a:lnTo>
                <a:lnTo>
                  <a:pt x="328536" y="1911248"/>
                </a:lnTo>
                <a:lnTo>
                  <a:pt x="293941" y="1940941"/>
                </a:lnTo>
                <a:lnTo>
                  <a:pt x="260908" y="1972335"/>
                </a:lnTo>
                <a:lnTo>
                  <a:pt x="229514" y="2005368"/>
                </a:lnTo>
                <a:lnTo>
                  <a:pt x="199821" y="2039962"/>
                </a:lnTo>
                <a:lnTo>
                  <a:pt x="171907" y="2076056"/>
                </a:lnTo>
                <a:lnTo>
                  <a:pt x="145821" y="2113584"/>
                </a:lnTo>
                <a:lnTo>
                  <a:pt x="121653" y="2152472"/>
                </a:lnTo>
                <a:lnTo>
                  <a:pt x="99466" y="2192655"/>
                </a:lnTo>
                <a:lnTo>
                  <a:pt x="79311" y="2234069"/>
                </a:lnTo>
                <a:lnTo>
                  <a:pt x="61277" y="2276627"/>
                </a:lnTo>
                <a:lnTo>
                  <a:pt x="45427" y="2320277"/>
                </a:lnTo>
                <a:lnTo>
                  <a:pt x="31838" y="2364956"/>
                </a:lnTo>
                <a:lnTo>
                  <a:pt x="20548" y="2410574"/>
                </a:lnTo>
                <a:lnTo>
                  <a:pt x="11658" y="2457081"/>
                </a:lnTo>
                <a:lnTo>
                  <a:pt x="5219" y="2504402"/>
                </a:lnTo>
                <a:lnTo>
                  <a:pt x="1308" y="2552471"/>
                </a:lnTo>
                <a:lnTo>
                  <a:pt x="0" y="2601214"/>
                </a:lnTo>
                <a:lnTo>
                  <a:pt x="0" y="2914142"/>
                </a:lnTo>
                <a:lnTo>
                  <a:pt x="44691" y="2937497"/>
                </a:lnTo>
                <a:lnTo>
                  <a:pt x="89814" y="2959938"/>
                </a:lnTo>
                <a:lnTo>
                  <a:pt x="135382" y="2981477"/>
                </a:lnTo>
                <a:lnTo>
                  <a:pt x="181356" y="3002102"/>
                </a:lnTo>
                <a:lnTo>
                  <a:pt x="227761" y="3021800"/>
                </a:lnTo>
                <a:lnTo>
                  <a:pt x="274574" y="3040583"/>
                </a:lnTo>
                <a:lnTo>
                  <a:pt x="321792" y="3058452"/>
                </a:lnTo>
                <a:lnTo>
                  <a:pt x="369404" y="3075394"/>
                </a:lnTo>
                <a:lnTo>
                  <a:pt x="417398" y="3091421"/>
                </a:lnTo>
                <a:lnTo>
                  <a:pt x="465785" y="3106509"/>
                </a:lnTo>
                <a:lnTo>
                  <a:pt x="514553" y="3120682"/>
                </a:lnTo>
                <a:lnTo>
                  <a:pt x="563689" y="3133915"/>
                </a:lnTo>
                <a:lnTo>
                  <a:pt x="613194" y="3146209"/>
                </a:lnTo>
                <a:lnTo>
                  <a:pt x="663054" y="3157575"/>
                </a:lnTo>
                <a:lnTo>
                  <a:pt x="713257" y="3168015"/>
                </a:lnTo>
                <a:lnTo>
                  <a:pt x="763816" y="3177502"/>
                </a:lnTo>
                <a:lnTo>
                  <a:pt x="814717" y="3186061"/>
                </a:lnTo>
                <a:lnTo>
                  <a:pt x="817905" y="3158185"/>
                </a:lnTo>
                <a:lnTo>
                  <a:pt x="821690" y="3130499"/>
                </a:lnTo>
                <a:lnTo>
                  <a:pt x="830973" y="3075673"/>
                </a:lnTo>
                <a:lnTo>
                  <a:pt x="843318" y="3017558"/>
                </a:lnTo>
                <a:lnTo>
                  <a:pt x="853744" y="2976969"/>
                </a:lnTo>
                <a:lnTo>
                  <a:pt x="866736" y="2932099"/>
                </a:lnTo>
                <a:lnTo>
                  <a:pt x="883869" y="2880474"/>
                </a:lnTo>
                <a:lnTo>
                  <a:pt x="901128" y="2834551"/>
                </a:lnTo>
                <a:lnTo>
                  <a:pt x="920076" y="2789326"/>
                </a:lnTo>
                <a:lnTo>
                  <a:pt x="940714" y="2744825"/>
                </a:lnTo>
                <a:lnTo>
                  <a:pt x="963028" y="2701112"/>
                </a:lnTo>
                <a:lnTo>
                  <a:pt x="986980" y="2658199"/>
                </a:lnTo>
                <a:lnTo>
                  <a:pt x="1012583" y="2616149"/>
                </a:lnTo>
                <a:lnTo>
                  <a:pt x="1039799" y="2575001"/>
                </a:lnTo>
                <a:lnTo>
                  <a:pt x="1068628" y="2534780"/>
                </a:lnTo>
                <a:lnTo>
                  <a:pt x="1099058" y="2495537"/>
                </a:lnTo>
                <a:lnTo>
                  <a:pt x="1131049" y="2457323"/>
                </a:lnTo>
                <a:lnTo>
                  <a:pt x="1164602" y="2420150"/>
                </a:lnTo>
                <a:lnTo>
                  <a:pt x="1199692" y="2384094"/>
                </a:lnTo>
                <a:lnTo>
                  <a:pt x="1236179" y="2349296"/>
                </a:lnTo>
                <a:lnTo>
                  <a:pt x="1273759" y="2316061"/>
                </a:lnTo>
                <a:lnTo>
                  <a:pt x="1312379" y="2284399"/>
                </a:lnTo>
                <a:lnTo>
                  <a:pt x="1352003" y="2254339"/>
                </a:lnTo>
                <a:lnTo>
                  <a:pt x="1392593" y="2225878"/>
                </a:lnTo>
                <a:lnTo>
                  <a:pt x="1434096" y="2199043"/>
                </a:lnTo>
                <a:lnTo>
                  <a:pt x="1476489" y="2173846"/>
                </a:lnTo>
                <a:lnTo>
                  <a:pt x="1519732" y="2150300"/>
                </a:lnTo>
                <a:lnTo>
                  <a:pt x="1563763" y="2128431"/>
                </a:lnTo>
                <a:lnTo>
                  <a:pt x="1608569" y="2108238"/>
                </a:lnTo>
                <a:lnTo>
                  <a:pt x="1654086" y="2089759"/>
                </a:lnTo>
                <a:lnTo>
                  <a:pt x="1700288" y="2072995"/>
                </a:lnTo>
                <a:lnTo>
                  <a:pt x="1747113" y="2057971"/>
                </a:lnTo>
                <a:lnTo>
                  <a:pt x="1794548" y="2044700"/>
                </a:lnTo>
                <a:lnTo>
                  <a:pt x="1842541" y="2033193"/>
                </a:lnTo>
                <a:lnTo>
                  <a:pt x="1897240" y="2022322"/>
                </a:lnTo>
                <a:lnTo>
                  <a:pt x="1912277" y="2019554"/>
                </a:lnTo>
                <a:close/>
              </a:path>
              <a:path extrusionOk="0" h="4098925" w="5033644">
                <a:moveTo>
                  <a:pt x="3489109" y="1070991"/>
                </a:moveTo>
                <a:lnTo>
                  <a:pt x="3487623" y="1019441"/>
                </a:lnTo>
                <a:lnTo>
                  <a:pt x="3483622" y="970572"/>
                </a:lnTo>
                <a:lnTo>
                  <a:pt x="3478123" y="927963"/>
                </a:lnTo>
                <a:lnTo>
                  <a:pt x="3469233" y="879538"/>
                </a:lnTo>
                <a:lnTo>
                  <a:pt x="3459569" y="837946"/>
                </a:lnTo>
                <a:lnTo>
                  <a:pt x="3446996" y="793889"/>
                </a:lnTo>
                <a:lnTo>
                  <a:pt x="3431692" y="748982"/>
                </a:lnTo>
                <a:lnTo>
                  <a:pt x="3414191" y="705129"/>
                </a:lnTo>
                <a:lnTo>
                  <a:pt x="3394557" y="662393"/>
                </a:lnTo>
                <a:lnTo>
                  <a:pt x="3372866" y="620852"/>
                </a:lnTo>
                <a:lnTo>
                  <a:pt x="3349180" y="580567"/>
                </a:lnTo>
                <a:lnTo>
                  <a:pt x="3323552" y="541591"/>
                </a:lnTo>
                <a:lnTo>
                  <a:pt x="3296069" y="504012"/>
                </a:lnTo>
                <a:lnTo>
                  <a:pt x="3266795" y="467880"/>
                </a:lnTo>
                <a:lnTo>
                  <a:pt x="3235782" y="433260"/>
                </a:lnTo>
                <a:lnTo>
                  <a:pt x="3203105" y="400240"/>
                </a:lnTo>
                <a:lnTo>
                  <a:pt x="3168827" y="368858"/>
                </a:lnTo>
                <a:lnTo>
                  <a:pt x="3133026" y="339204"/>
                </a:lnTo>
                <a:lnTo>
                  <a:pt x="3095739" y="311327"/>
                </a:lnTo>
                <a:lnTo>
                  <a:pt x="3057067" y="285292"/>
                </a:lnTo>
                <a:lnTo>
                  <a:pt x="3017062" y="261188"/>
                </a:lnTo>
                <a:lnTo>
                  <a:pt x="2975787" y="239052"/>
                </a:lnTo>
                <a:lnTo>
                  <a:pt x="2933306" y="218973"/>
                </a:lnTo>
                <a:lnTo>
                  <a:pt x="2889681" y="201015"/>
                </a:lnTo>
                <a:lnTo>
                  <a:pt x="2845003" y="185229"/>
                </a:lnTo>
                <a:lnTo>
                  <a:pt x="2799308" y="171691"/>
                </a:lnTo>
                <a:lnTo>
                  <a:pt x="2752687" y="160464"/>
                </a:lnTo>
                <a:lnTo>
                  <a:pt x="2705189" y="151612"/>
                </a:lnTo>
                <a:lnTo>
                  <a:pt x="2656890" y="145211"/>
                </a:lnTo>
                <a:lnTo>
                  <a:pt x="2607843" y="141325"/>
                </a:lnTo>
                <a:lnTo>
                  <a:pt x="2558135" y="140017"/>
                </a:lnTo>
                <a:lnTo>
                  <a:pt x="2508681" y="141312"/>
                </a:lnTo>
                <a:lnTo>
                  <a:pt x="2459901" y="145161"/>
                </a:lnTo>
                <a:lnTo>
                  <a:pt x="2411844" y="151498"/>
                </a:lnTo>
                <a:lnTo>
                  <a:pt x="2364575" y="160248"/>
                </a:lnTo>
                <a:lnTo>
                  <a:pt x="2318181" y="171361"/>
                </a:lnTo>
                <a:lnTo>
                  <a:pt x="2272703" y="184759"/>
                </a:lnTo>
                <a:lnTo>
                  <a:pt x="2228215" y="200393"/>
                </a:lnTo>
                <a:lnTo>
                  <a:pt x="2184793" y="218173"/>
                </a:lnTo>
                <a:lnTo>
                  <a:pt x="2142477" y="238061"/>
                </a:lnTo>
                <a:lnTo>
                  <a:pt x="2101354" y="259969"/>
                </a:lnTo>
                <a:lnTo>
                  <a:pt x="2061489" y="283845"/>
                </a:lnTo>
                <a:lnTo>
                  <a:pt x="2022932" y="309626"/>
                </a:lnTo>
                <a:lnTo>
                  <a:pt x="1985759" y="337235"/>
                </a:lnTo>
                <a:lnTo>
                  <a:pt x="1950034" y="366610"/>
                </a:lnTo>
                <a:lnTo>
                  <a:pt x="1915820" y="397700"/>
                </a:lnTo>
                <a:lnTo>
                  <a:pt x="1883181" y="430415"/>
                </a:lnTo>
                <a:lnTo>
                  <a:pt x="1852193" y="464718"/>
                </a:lnTo>
                <a:lnTo>
                  <a:pt x="1822894" y="500519"/>
                </a:lnTo>
                <a:lnTo>
                  <a:pt x="1795386" y="537768"/>
                </a:lnTo>
                <a:lnTo>
                  <a:pt x="1769706" y="576389"/>
                </a:lnTo>
                <a:lnTo>
                  <a:pt x="1745932" y="616331"/>
                </a:lnTo>
                <a:lnTo>
                  <a:pt x="1724126" y="657517"/>
                </a:lnTo>
                <a:lnTo>
                  <a:pt x="1704352" y="699884"/>
                </a:lnTo>
                <a:lnTo>
                  <a:pt x="1686674" y="743369"/>
                </a:lnTo>
                <a:lnTo>
                  <a:pt x="1671167" y="787908"/>
                </a:lnTo>
                <a:lnTo>
                  <a:pt x="1657883" y="833437"/>
                </a:lnTo>
                <a:lnTo>
                  <a:pt x="1646897" y="879881"/>
                </a:lnTo>
                <a:lnTo>
                  <a:pt x="1638261" y="927188"/>
                </a:lnTo>
                <a:lnTo>
                  <a:pt x="1631924" y="976642"/>
                </a:lnTo>
                <a:lnTo>
                  <a:pt x="1628305" y="1026223"/>
                </a:lnTo>
                <a:lnTo>
                  <a:pt x="1627162" y="1070991"/>
                </a:lnTo>
                <a:lnTo>
                  <a:pt x="1627517" y="1095819"/>
                </a:lnTo>
                <a:lnTo>
                  <a:pt x="1628914" y="1128369"/>
                </a:lnTo>
                <a:lnTo>
                  <a:pt x="1630934" y="1152232"/>
                </a:lnTo>
                <a:lnTo>
                  <a:pt x="1631480" y="1160589"/>
                </a:lnTo>
                <a:lnTo>
                  <a:pt x="1637639" y="1210322"/>
                </a:lnTo>
                <a:lnTo>
                  <a:pt x="1647190" y="1263078"/>
                </a:lnTo>
                <a:lnTo>
                  <a:pt x="1658213" y="1309331"/>
                </a:lnTo>
                <a:lnTo>
                  <a:pt x="1674215" y="1362964"/>
                </a:lnTo>
                <a:lnTo>
                  <a:pt x="1696440" y="1423250"/>
                </a:lnTo>
                <a:lnTo>
                  <a:pt x="1724952" y="1485760"/>
                </a:lnTo>
                <a:lnTo>
                  <a:pt x="1747824" y="1528699"/>
                </a:lnTo>
                <a:lnTo>
                  <a:pt x="1772843" y="1570278"/>
                </a:lnTo>
                <a:lnTo>
                  <a:pt x="1799920" y="1610410"/>
                </a:lnTo>
                <a:lnTo>
                  <a:pt x="1828977" y="1649031"/>
                </a:lnTo>
                <a:lnTo>
                  <a:pt x="1859965" y="1686064"/>
                </a:lnTo>
                <a:lnTo>
                  <a:pt x="1892795" y="1721434"/>
                </a:lnTo>
                <a:lnTo>
                  <a:pt x="1927402" y="1755063"/>
                </a:lnTo>
                <a:lnTo>
                  <a:pt x="1968754" y="1791055"/>
                </a:lnTo>
                <a:lnTo>
                  <a:pt x="2015121" y="1826628"/>
                </a:lnTo>
                <a:lnTo>
                  <a:pt x="2065655" y="1860511"/>
                </a:lnTo>
                <a:lnTo>
                  <a:pt x="2099437" y="1880641"/>
                </a:lnTo>
                <a:lnTo>
                  <a:pt x="2134844" y="1899767"/>
                </a:lnTo>
                <a:lnTo>
                  <a:pt x="2182838" y="1922627"/>
                </a:lnTo>
                <a:lnTo>
                  <a:pt x="2232126" y="1942731"/>
                </a:lnTo>
                <a:lnTo>
                  <a:pt x="2282583" y="1960029"/>
                </a:lnTo>
                <a:lnTo>
                  <a:pt x="2334082" y="1974418"/>
                </a:lnTo>
                <a:lnTo>
                  <a:pt x="2386507" y="1985848"/>
                </a:lnTo>
                <a:lnTo>
                  <a:pt x="2444889" y="1994890"/>
                </a:lnTo>
                <a:lnTo>
                  <a:pt x="2493975" y="1999615"/>
                </a:lnTo>
                <a:lnTo>
                  <a:pt x="2536621" y="2001697"/>
                </a:lnTo>
                <a:lnTo>
                  <a:pt x="2560917" y="2001964"/>
                </a:lnTo>
                <a:lnTo>
                  <a:pt x="2593606" y="2001075"/>
                </a:lnTo>
                <a:lnTo>
                  <a:pt x="2652255" y="1997138"/>
                </a:lnTo>
                <a:lnTo>
                  <a:pt x="2705646" y="1990166"/>
                </a:lnTo>
                <a:lnTo>
                  <a:pt x="2755938" y="1980692"/>
                </a:lnTo>
                <a:lnTo>
                  <a:pt x="2805252" y="1968550"/>
                </a:lnTo>
                <a:lnTo>
                  <a:pt x="2853512" y="1953818"/>
                </a:lnTo>
                <a:lnTo>
                  <a:pt x="2900616" y="1936584"/>
                </a:lnTo>
                <a:lnTo>
                  <a:pt x="2946514" y="1916925"/>
                </a:lnTo>
                <a:lnTo>
                  <a:pt x="2991104" y="1894903"/>
                </a:lnTo>
                <a:lnTo>
                  <a:pt x="3034322" y="1870621"/>
                </a:lnTo>
                <a:lnTo>
                  <a:pt x="3076092" y="1844141"/>
                </a:lnTo>
                <a:lnTo>
                  <a:pt x="3116313" y="1815541"/>
                </a:lnTo>
                <a:lnTo>
                  <a:pt x="3154934" y="1784908"/>
                </a:lnTo>
                <a:lnTo>
                  <a:pt x="3191853" y="1752320"/>
                </a:lnTo>
                <a:lnTo>
                  <a:pt x="3226993" y="1717852"/>
                </a:lnTo>
                <a:lnTo>
                  <a:pt x="3260293" y="1681581"/>
                </a:lnTo>
                <a:lnTo>
                  <a:pt x="3291662" y="1643595"/>
                </a:lnTo>
                <a:lnTo>
                  <a:pt x="3321037" y="1603959"/>
                </a:lnTo>
                <a:lnTo>
                  <a:pt x="3348304" y="1562760"/>
                </a:lnTo>
                <a:lnTo>
                  <a:pt x="3373424" y="1520063"/>
                </a:lnTo>
                <a:lnTo>
                  <a:pt x="3397478" y="1473593"/>
                </a:lnTo>
                <a:lnTo>
                  <a:pt x="3416681" y="1430883"/>
                </a:lnTo>
                <a:lnTo>
                  <a:pt x="3436124" y="1380655"/>
                </a:lnTo>
                <a:lnTo>
                  <a:pt x="3452685" y="1329067"/>
                </a:lnTo>
                <a:lnTo>
                  <a:pt x="3466274" y="1276248"/>
                </a:lnTo>
                <a:lnTo>
                  <a:pt x="3476802" y="1222273"/>
                </a:lnTo>
                <a:lnTo>
                  <a:pt x="3484397" y="1164958"/>
                </a:lnTo>
                <a:lnTo>
                  <a:pt x="3487978" y="1115555"/>
                </a:lnTo>
                <a:lnTo>
                  <a:pt x="3488817" y="1093343"/>
                </a:lnTo>
                <a:lnTo>
                  <a:pt x="3489109" y="1070991"/>
                </a:lnTo>
                <a:close/>
              </a:path>
              <a:path extrusionOk="0" h="4098925" w="5033644">
                <a:moveTo>
                  <a:pt x="4091571" y="3315957"/>
                </a:moveTo>
                <a:lnTo>
                  <a:pt x="4091165" y="3308743"/>
                </a:lnTo>
                <a:lnTo>
                  <a:pt x="4090974" y="3300869"/>
                </a:lnTo>
                <a:lnTo>
                  <a:pt x="4088981" y="3252965"/>
                </a:lnTo>
                <a:lnTo>
                  <a:pt x="4084917" y="3205594"/>
                </a:lnTo>
                <a:lnTo>
                  <a:pt x="4078846" y="3158782"/>
                </a:lnTo>
                <a:lnTo>
                  <a:pt x="4070820" y="3112579"/>
                </a:lnTo>
                <a:lnTo>
                  <a:pt x="4060863" y="3067050"/>
                </a:lnTo>
                <a:lnTo>
                  <a:pt x="4049026" y="3022219"/>
                </a:lnTo>
                <a:lnTo>
                  <a:pt x="4035361" y="2978124"/>
                </a:lnTo>
                <a:lnTo>
                  <a:pt x="4019918" y="2934817"/>
                </a:lnTo>
                <a:lnTo>
                  <a:pt x="4002722" y="2892361"/>
                </a:lnTo>
                <a:lnTo>
                  <a:pt x="3983837" y="2850769"/>
                </a:lnTo>
                <a:lnTo>
                  <a:pt x="3963301" y="2810091"/>
                </a:lnTo>
                <a:lnTo>
                  <a:pt x="3941140" y="2770390"/>
                </a:lnTo>
                <a:lnTo>
                  <a:pt x="3917429" y="2731693"/>
                </a:lnTo>
                <a:lnTo>
                  <a:pt x="3892194" y="2694051"/>
                </a:lnTo>
                <a:lnTo>
                  <a:pt x="3865486" y="2657500"/>
                </a:lnTo>
                <a:lnTo>
                  <a:pt x="3837355" y="2622092"/>
                </a:lnTo>
                <a:lnTo>
                  <a:pt x="3807828" y="2587853"/>
                </a:lnTo>
                <a:lnTo>
                  <a:pt x="3776967" y="2554859"/>
                </a:lnTo>
                <a:lnTo>
                  <a:pt x="3744798" y="2523121"/>
                </a:lnTo>
                <a:lnTo>
                  <a:pt x="3711397" y="2492705"/>
                </a:lnTo>
                <a:lnTo>
                  <a:pt x="3676777" y="2463647"/>
                </a:lnTo>
                <a:lnTo>
                  <a:pt x="3640988" y="2435999"/>
                </a:lnTo>
                <a:lnTo>
                  <a:pt x="3604095" y="2409787"/>
                </a:lnTo>
                <a:lnTo>
                  <a:pt x="3566122" y="2385060"/>
                </a:lnTo>
                <a:lnTo>
                  <a:pt x="3527120" y="2361869"/>
                </a:lnTo>
                <a:lnTo>
                  <a:pt x="3487140" y="2340254"/>
                </a:lnTo>
                <a:lnTo>
                  <a:pt x="3446208" y="2320264"/>
                </a:lnTo>
                <a:lnTo>
                  <a:pt x="3404400" y="2301938"/>
                </a:lnTo>
                <a:lnTo>
                  <a:pt x="3361728" y="2285314"/>
                </a:lnTo>
                <a:lnTo>
                  <a:pt x="3318256" y="2270442"/>
                </a:lnTo>
                <a:lnTo>
                  <a:pt x="3274022" y="2257374"/>
                </a:lnTo>
                <a:lnTo>
                  <a:pt x="3229064" y="2246134"/>
                </a:lnTo>
                <a:lnTo>
                  <a:pt x="3183445" y="2236787"/>
                </a:lnTo>
                <a:lnTo>
                  <a:pt x="3137204" y="2229358"/>
                </a:lnTo>
                <a:lnTo>
                  <a:pt x="3090367" y="2223897"/>
                </a:lnTo>
                <a:lnTo>
                  <a:pt x="3042996" y="2220455"/>
                </a:lnTo>
                <a:lnTo>
                  <a:pt x="2987344" y="2219045"/>
                </a:lnTo>
                <a:lnTo>
                  <a:pt x="2114816" y="2219134"/>
                </a:lnTo>
                <a:lnTo>
                  <a:pt x="2072805" y="2220468"/>
                </a:lnTo>
                <a:lnTo>
                  <a:pt x="2025040" y="2223935"/>
                </a:lnTo>
                <a:lnTo>
                  <a:pt x="1977834" y="2229447"/>
                </a:lnTo>
                <a:lnTo>
                  <a:pt x="1931238" y="2236940"/>
                </a:lnTo>
                <a:lnTo>
                  <a:pt x="1885302" y="2246376"/>
                </a:lnTo>
                <a:lnTo>
                  <a:pt x="1840052" y="2257717"/>
                </a:lnTo>
                <a:lnTo>
                  <a:pt x="1795538" y="2270899"/>
                </a:lnTo>
                <a:lnTo>
                  <a:pt x="1751799" y="2285911"/>
                </a:lnTo>
                <a:lnTo>
                  <a:pt x="1708899" y="2302675"/>
                </a:lnTo>
                <a:lnTo>
                  <a:pt x="1666875" y="2321179"/>
                </a:lnTo>
                <a:lnTo>
                  <a:pt x="1625765" y="2341346"/>
                </a:lnTo>
                <a:lnTo>
                  <a:pt x="1585607" y="2363165"/>
                </a:lnTo>
                <a:lnTo>
                  <a:pt x="1546466" y="2386558"/>
                </a:lnTo>
                <a:lnTo>
                  <a:pt x="1508379" y="2411514"/>
                </a:lnTo>
                <a:lnTo>
                  <a:pt x="1471383" y="2437955"/>
                </a:lnTo>
                <a:lnTo>
                  <a:pt x="1435519" y="2465870"/>
                </a:lnTo>
                <a:lnTo>
                  <a:pt x="1400848" y="2495194"/>
                </a:lnTo>
                <a:lnTo>
                  <a:pt x="1367409" y="2525890"/>
                </a:lnTo>
                <a:lnTo>
                  <a:pt x="1335239" y="2557907"/>
                </a:lnTo>
                <a:lnTo>
                  <a:pt x="1304391" y="2591206"/>
                </a:lnTo>
                <a:lnTo>
                  <a:pt x="1274914" y="2625750"/>
                </a:lnTo>
                <a:lnTo>
                  <a:pt x="1246835" y="2661475"/>
                </a:lnTo>
                <a:lnTo>
                  <a:pt x="1220216" y="2698356"/>
                </a:lnTo>
                <a:lnTo>
                  <a:pt x="1195082" y="2736354"/>
                </a:lnTo>
                <a:lnTo>
                  <a:pt x="1171498" y="2775394"/>
                </a:lnTo>
                <a:lnTo>
                  <a:pt x="1149502" y="2815463"/>
                </a:lnTo>
                <a:lnTo>
                  <a:pt x="1129144" y="2856509"/>
                </a:lnTo>
                <a:lnTo>
                  <a:pt x="1110449" y="2898470"/>
                </a:lnTo>
                <a:lnTo>
                  <a:pt x="1093482" y="2941332"/>
                </a:lnTo>
                <a:lnTo>
                  <a:pt x="1078280" y="2985020"/>
                </a:lnTo>
                <a:lnTo>
                  <a:pt x="1064882" y="3029521"/>
                </a:lnTo>
                <a:lnTo>
                  <a:pt x="1053338" y="3074759"/>
                </a:lnTo>
                <a:lnTo>
                  <a:pt x="1043698" y="3120707"/>
                </a:lnTo>
                <a:lnTo>
                  <a:pt x="1036002" y="3167329"/>
                </a:lnTo>
                <a:lnTo>
                  <a:pt x="1030300" y="3214560"/>
                </a:lnTo>
                <a:lnTo>
                  <a:pt x="1026617" y="3262376"/>
                </a:lnTo>
                <a:lnTo>
                  <a:pt x="1025017" y="3310712"/>
                </a:lnTo>
                <a:lnTo>
                  <a:pt x="1024674" y="3319297"/>
                </a:lnTo>
                <a:lnTo>
                  <a:pt x="1024674" y="3717328"/>
                </a:lnTo>
                <a:lnTo>
                  <a:pt x="1068120" y="3740366"/>
                </a:lnTo>
                <a:lnTo>
                  <a:pt x="1111948" y="3762705"/>
                </a:lnTo>
                <a:lnTo>
                  <a:pt x="1156157" y="3784358"/>
                </a:lnTo>
                <a:lnTo>
                  <a:pt x="1200734" y="3805313"/>
                </a:lnTo>
                <a:lnTo>
                  <a:pt x="1245666" y="3825570"/>
                </a:lnTo>
                <a:lnTo>
                  <a:pt x="1290942" y="3845115"/>
                </a:lnTo>
                <a:lnTo>
                  <a:pt x="1336560" y="3863962"/>
                </a:lnTo>
                <a:lnTo>
                  <a:pt x="1382496" y="3882098"/>
                </a:lnTo>
                <a:lnTo>
                  <a:pt x="1428762" y="3899522"/>
                </a:lnTo>
                <a:lnTo>
                  <a:pt x="1475320" y="3916235"/>
                </a:lnTo>
                <a:lnTo>
                  <a:pt x="1522183" y="3932224"/>
                </a:lnTo>
                <a:lnTo>
                  <a:pt x="1569339" y="3947503"/>
                </a:lnTo>
                <a:lnTo>
                  <a:pt x="1616773" y="3962057"/>
                </a:lnTo>
                <a:lnTo>
                  <a:pt x="1664474" y="3975887"/>
                </a:lnTo>
                <a:lnTo>
                  <a:pt x="1712442" y="3988993"/>
                </a:lnTo>
                <a:lnTo>
                  <a:pt x="1760651" y="4001376"/>
                </a:lnTo>
                <a:lnTo>
                  <a:pt x="1809102" y="4013022"/>
                </a:lnTo>
                <a:lnTo>
                  <a:pt x="1857781" y="4023944"/>
                </a:lnTo>
                <a:lnTo>
                  <a:pt x="1906689" y="4034117"/>
                </a:lnTo>
                <a:lnTo>
                  <a:pt x="1955800" y="4043553"/>
                </a:lnTo>
                <a:lnTo>
                  <a:pt x="2005114" y="4052252"/>
                </a:lnTo>
                <a:lnTo>
                  <a:pt x="2054618" y="4060215"/>
                </a:lnTo>
                <a:lnTo>
                  <a:pt x="2104313" y="4067416"/>
                </a:lnTo>
                <a:lnTo>
                  <a:pt x="2154174" y="4073880"/>
                </a:lnTo>
                <a:lnTo>
                  <a:pt x="2204199" y="4079595"/>
                </a:lnTo>
                <a:lnTo>
                  <a:pt x="2254377" y="4084548"/>
                </a:lnTo>
                <a:lnTo>
                  <a:pt x="2304707" y="4088752"/>
                </a:lnTo>
                <a:lnTo>
                  <a:pt x="2355164" y="4092194"/>
                </a:lnTo>
                <a:lnTo>
                  <a:pt x="2405748" y="4094886"/>
                </a:lnTo>
                <a:lnTo>
                  <a:pt x="2456434" y="4096804"/>
                </a:lnTo>
                <a:lnTo>
                  <a:pt x="2507234" y="4097947"/>
                </a:lnTo>
                <a:lnTo>
                  <a:pt x="2558135" y="4098340"/>
                </a:lnTo>
                <a:lnTo>
                  <a:pt x="2609037" y="4097947"/>
                </a:lnTo>
                <a:lnTo>
                  <a:pt x="2659837" y="4096804"/>
                </a:lnTo>
                <a:lnTo>
                  <a:pt x="2710535" y="4094886"/>
                </a:lnTo>
                <a:lnTo>
                  <a:pt x="2761119" y="4092194"/>
                </a:lnTo>
                <a:lnTo>
                  <a:pt x="2811576" y="4088752"/>
                </a:lnTo>
                <a:lnTo>
                  <a:pt x="2861894" y="4084548"/>
                </a:lnTo>
                <a:lnTo>
                  <a:pt x="2912072" y="4079595"/>
                </a:lnTo>
                <a:lnTo>
                  <a:pt x="2962110" y="4073880"/>
                </a:lnTo>
                <a:lnTo>
                  <a:pt x="3011970" y="4067416"/>
                </a:lnTo>
                <a:lnTo>
                  <a:pt x="3061652" y="4060215"/>
                </a:lnTo>
                <a:lnTo>
                  <a:pt x="3111169" y="4052252"/>
                </a:lnTo>
                <a:lnTo>
                  <a:pt x="3160484" y="4043553"/>
                </a:lnTo>
                <a:lnTo>
                  <a:pt x="3209594" y="4034117"/>
                </a:lnTo>
                <a:lnTo>
                  <a:pt x="3258502" y="4023944"/>
                </a:lnTo>
                <a:lnTo>
                  <a:pt x="3307181" y="4013022"/>
                </a:lnTo>
                <a:lnTo>
                  <a:pt x="3355632" y="4001376"/>
                </a:lnTo>
                <a:lnTo>
                  <a:pt x="3403841" y="3988993"/>
                </a:lnTo>
                <a:lnTo>
                  <a:pt x="3451809" y="3975887"/>
                </a:lnTo>
                <a:lnTo>
                  <a:pt x="3499497" y="3962057"/>
                </a:lnTo>
                <a:lnTo>
                  <a:pt x="3546932" y="3947503"/>
                </a:lnTo>
                <a:lnTo>
                  <a:pt x="3594087" y="3932224"/>
                </a:lnTo>
                <a:lnTo>
                  <a:pt x="3640950" y="3916235"/>
                </a:lnTo>
                <a:lnTo>
                  <a:pt x="3687521" y="3899522"/>
                </a:lnTo>
                <a:lnTo>
                  <a:pt x="3733774" y="3882098"/>
                </a:lnTo>
                <a:lnTo>
                  <a:pt x="3779710" y="3863962"/>
                </a:lnTo>
                <a:lnTo>
                  <a:pt x="3825329" y="3845115"/>
                </a:lnTo>
                <a:lnTo>
                  <a:pt x="3870591" y="3825570"/>
                </a:lnTo>
                <a:lnTo>
                  <a:pt x="3915524" y="3805313"/>
                </a:lnTo>
                <a:lnTo>
                  <a:pt x="3960101" y="3784358"/>
                </a:lnTo>
                <a:lnTo>
                  <a:pt x="4004297" y="3762705"/>
                </a:lnTo>
                <a:lnTo>
                  <a:pt x="4048137" y="3740366"/>
                </a:lnTo>
                <a:lnTo>
                  <a:pt x="4091571" y="3717328"/>
                </a:lnTo>
                <a:lnTo>
                  <a:pt x="4091571" y="3315957"/>
                </a:lnTo>
                <a:close/>
              </a:path>
              <a:path extrusionOk="0" h="4098925" w="5033644">
                <a:moveTo>
                  <a:pt x="4537367" y="747191"/>
                </a:moveTo>
                <a:lnTo>
                  <a:pt x="4535894" y="700011"/>
                </a:lnTo>
                <a:lnTo>
                  <a:pt x="4531538" y="653592"/>
                </a:lnTo>
                <a:lnTo>
                  <a:pt x="4524375" y="608037"/>
                </a:lnTo>
                <a:lnTo>
                  <a:pt x="4514507" y="563435"/>
                </a:lnTo>
                <a:lnTo>
                  <a:pt x="4502010" y="519861"/>
                </a:lnTo>
                <a:lnTo>
                  <a:pt x="4486986" y="477405"/>
                </a:lnTo>
                <a:lnTo>
                  <a:pt x="4469523" y="436168"/>
                </a:lnTo>
                <a:lnTo>
                  <a:pt x="4449686" y="396227"/>
                </a:lnTo>
                <a:lnTo>
                  <a:pt x="4427588" y="357670"/>
                </a:lnTo>
                <a:lnTo>
                  <a:pt x="4403318" y="320598"/>
                </a:lnTo>
                <a:lnTo>
                  <a:pt x="4376940" y="285076"/>
                </a:lnTo>
                <a:lnTo>
                  <a:pt x="4348569" y="251218"/>
                </a:lnTo>
                <a:lnTo>
                  <a:pt x="4318266" y="219100"/>
                </a:lnTo>
                <a:lnTo>
                  <a:pt x="4286148" y="188798"/>
                </a:lnTo>
                <a:lnTo>
                  <a:pt x="4252290" y="160426"/>
                </a:lnTo>
                <a:lnTo>
                  <a:pt x="4216781" y="134048"/>
                </a:lnTo>
                <a:lnTo>
                  <a:pt x="4179697" y="109778"/>
                </a:lnTo>
                <a:lnTo>
                  <a:pt x="4141152" y="87680"/>
                </a:lnTo>
                <a:lnTo>
                  <a:pt x="4101211" y="67843"/>
                </a:lnTo>
                <a:lnTo>
                  <a:pt x="4059961" y="50380"/>
                </a:lnTo>
                <a:lnTo>
                  <a:pt x="4017518" y="35356"/>
                </a:lnTo>
                <a:lnTo>
                  <a:pt x="3973944" y="22860"/>
                </a:lnTo>
                <a:lnTo>
                  <a:pt x="3929342" y="12992"/>
                </a:lnTo>
                <a:lnTo>
                  <a:pt x="3883787" y="5829"/>
                </a:lnTo>
                <a:lnTo>
                  <a:pt x="3837381" y="1473"/>
                </a:lnTo>
                <a:lnTo>
                  <a:pt x="3790200" y="0"/>
                </a:lnTo>
                <a:lnTo>
                  <a:pt x="3739946" y="1676"/>
                </a:lnTo>
                <a:lnTo>
                  <a:pt x="3690289" y="6642"/>
                </a:lnTo>
                <a:lnTo>
                  <a:pt x="3641369" y="14859"/>
                </a:lnTo>
                <a:lnTo>
                  <a:pt x="3593338" y="26238"/>
                </a:lnTo>
                <a:lnTo>
                  <a:pt x="3546310" y="40728"/>
                </a:lnTo>
                <a:lnTo>
                  <a:pt x="3500437" y="58254"/>
                </a:lnTo>
                <a:lnTo>
                  <a:pt x="3455847" y="78752"/>
                </a:lnTo>
                <a:lnTo>
                  <a:pt x="3412693" y="102171"/>
                </a:lnTo>
                <a:lnTo>
                  <a:pt x="3371100" y="128422"/>
                </a:lnTo>
                <a:lnTo>
                  <a:pt x="3331210" y="157467"/>
                </a:lnTo>
                <a:lnTo>
                  <a:pt x="3293160" y="189217"/>
                </a:lnTo>
                <a:lnTo>
                  <a:pt x="3332340" y="223367"/>
                </a:lnTo>
                <a:lnTo>
                  <a:pt x="3369767" y="259080"/>
                </a:lnTo>
                <a:lnTo>
                  <a:pt x="3405428" y="296303"/>
                </a:lnTo>
                <a:lnTo>
                  <a:pt x="3439274" y="334962"/>
                </a:lnTo>
                <a:lnTo>
                  <a:pt x="3471265" y="374992"/>
                </a:lnTo>
                <a:lnTo>
                  <a:pt x="3501377" y="416331"/>
                </a:lnTo>
                <a:lnTo>
                  <a:pt x="3529584" y="458901"/>
                </a:lnTo>
                <a:lnTo>
                  <a:pt x="3555835" y="502653"/>
                </a:lnTo>
                <a:lnTo>
                  <a:pt x="3580092" y="547522"/>
                </a:lnTo>
                <a:lnTo>
                  <a:pt x="3602342" y="593432"/>
                </a:lnTo>
                <a:lnTo>
                  <a:pt x="3622522" y="640321"/>
                </a:lnTo>
                <a:lnTo>
                  <a:pt x="3640620" y="688111"/>
                </a:lnTo>
                <a:lnTo>
                  <a:pt x="3656584" y="736765"/>
                </a:lnTo>
                <a:lnTo>
                  <a:pt x="3670389" y="786193"/>
                </a:lnTo>
                <a:lnTo>
                  <a:pt x="3683266" y="842391"/>
                </a:lnTo>
                <a:lnTo>
                  <a:pt x="3693503" y="900772"/>
                </a:lnTo>
                <a:lnTo>
                  <a:pt x="3700640" y="958850"/>
                </a:lnTo>
                <a:lnTo>
                  <a:pt x="3704793" y="1015987"/>
                </a:lnTo>
                <a:lnTo>
                  <a:pt x="3706190" y="1070991"/>
                </a:lnTo>
                <a:lnTo>
                  <a:pt x="3705809" y="1099362"/>
                </a:lnTo>
                <a:lnTo>
                  <a:pt x="3704539" y="1131989"/>
                </a:lnTo>
                <a:lnTo>
                  <a:pt x="3703878" y="1140675"/>
                </a:lnTo>
                <a:lnTo>
                  <a:pt x="3701529" y="1173683"/>
                </a:lnTo>
                <a:lnTo>
                  <a:pt x="3696512" y="1219339"/>
                </a:lnTo>
                <a:lnTo>
                  <a:pt x="3687915" y="1275003"/>
                </a:lnTo>
                <a:lnTo>
                  <a:pt x="3676637" y="1329918"/>
                </a:lnTo>
                <a:lnTo>
                  <a:pt x="3662756" y="1383906"/>
                </a:lnTo>
                <a:lnTo>
                  <a:pt x="3646373" y="1436649"/>
                </a:lnTo>
                <a:lnTo>
                  <a:pt x="3631984" y="1477479"/>
                </a:lnTo>
                <a:lnTo>
                  <a:pt x="3671011" y="1484845"/>
                </a:lnTo>
                <a:lnTo>
                  <a:pt x="3710419" y="1490129"/>
                </a:lnTo>
                <a:lnTo>
                  <a:pt x="3750157" y="1493304"/>
                </a:lnTo>
                <a:lnTo>
                  <a:pt x="3790200" y="1494370"/>
                </a:lnTo>
                <a:lnTo>
                  <a:pt x="3837381" y="1492897"/>
                </a:lnTo>
                <a:lnTo>
                  <a:pt x="3883787" y="1488528"/>
                </a:lnTo>
                <a:lnTo>
                  <a:pt x="3929342" y="1481378"/>
                </a:lnTo>
                <a:lnTo>
                  <a:pt x="3973944" y="1471510"/>
                </a:lnTo>
                <a:lnTo>
                  <a:pt x="4017518" y="1459014"/>
                </a:lnTo>
                <a:lnTo>
                  <a:pt x="4059961" y="1443990"/>
                </a:lnTo>
                <a:lnTo>
                  <a:pt x="4101211" y="1426514"/>
                </a:lnTo>
                <a:lnTo>
                  <a:pt x="4141152" y="1406690"/>
                </a:lnTo>
                <a:lnTo>
                  <a:pt x="4179697" y="1384592"/>
                </a:lnTo>
                <a:lnTo>
                  <a:pt x="4216781" y="1360309"/>
                </a:lnTo>
                <a:lnTo>
                  <a:pt x="4252290" y="1333944"/>
                </a:lnTo>
                <a:lnTo>
                  <a:pt x="4286148" y="1305560"/>
                </a:lnTo>
                <a:lnTo>
                  <a:pt x="4318266" y="1275270"/>
                </a:lnTo>
                <a:lnTo>
                  <a:pt x="4348569" y="1243152"/>
                </a:lnTo>
                <a:lnTo>
                  <a:pt x="4376940" y="1209294"/>
                </a:lnTo>
                <a:lnTo>
                  <a:pt x="4403318" y="1173772"/>
                </a:lnTo>
                <a:lnTo>
                  <a:pt x="4427588" y="1136700"/>
                </a:lnTo>
                <a:lnTo>
                  <a:pt x="4449686" y="1098143"/>
                </a:lnTo>
                <a:lnTo>
                  <a:pt x="4469523" y="1058202"/>
                </a:lnTo>
                <a:lnTo>
                  <a:pt x="4486986" y="1016965"/>
                </a:lnTo>
                <a:lnTo>
                  <a:pt x="4502010" y="974521"/>
                </a:lnTo>
                <a:lnTo>
                  <a:pt x="4514507" y="930948"/>
                </a:lnTo>
                <a:lnTo>
                  <a:pt x="4524375" y="886333"/>
                </a:lnTo>
                <a:lnTo>
                  <a:pt x="4531538" y="840790"/>
                </a:lnTo>
                <a:lnTo>
                  <a:pt x="4535894" y="794372"/>
                </a:lnTo>
                <a:lnTo>
                  <a:pt x="4537367" y="747191"/>
                </a:lnTo>
                <a:close/>
              </a:path>
              <a:path extrusionOk="0" h="4098925" w="5033644">
                <a:moveTo>
                  <a:pt x="5033289" y="2601226"/>
                </a:moveTo>
                <a:lnTo>
                  <a:pt x="5031968" y="2552484"/>
                </a:lnTo>
                <a:lnTo>
                  <a:pt x="5028057" y="2504414"/>
                </a:lnTo>
                <a:lnTo>
                  <a:pt x="5021618" y="2457081"/>
                </a:lnTo>
                <a:lnTo>
                  <a:pt x="5012728" y="2410574"/>
                </a:lnTo>
                <a:lnTo>
                  <a:pt x="5001450" y="2364956"/>
                </a:lnTo>
                <a:lnTo>
                  <a:pt x="4987849" y="2320277"/>
                </a:lnTo>
                <a:lnTo>
                  <a:pt x="4971999" y="2276627"/>
                </a:lnTo>
                <a:lnTo>
                  <a:pt x="4953965" y="2234069"/>
                </a:lnTo>
                <a:lnTo>
                  <a:pt x="4933823" y="2192655"/>
                </a:lnTo>
                <a:lnTo>
                  <a:pt x="4911623" y="2152472"/>
                </a:lnTo>
                <a:lnTo>
                  <a:pt x="4887455" y="2113584"/>
                </a:lnTo>
                <a:lnTo>
                  <a:pt x="4861382" y="2076069"/>
                </a:lnTo>
                <a:lnTo>
                  <a:pt x="4833467" y="2039962"/>
                </a:lnTo>
                <a:lnTo>
                  <a:pt x="4803775" y="2005368"/>
                </a:lnTo>
                <a:lnTo>
                  <a:pt x="4772380" y="1972335"/>
                </a:lnTo>
                <a:lnTo>
                  <a:pt x="4739348" y="1940941"/>
                </a:lnTo>
                <a:lnTo>
                  <a:pt x="4704753" y="1911248"/>
                </a:lnTo>
                <a:lnTo>
                  <a:pt x="4668659" y="1883333"/>
                </a:lnTo>
                <a:lnTo>
                  <a:pt x="4631131" y="1857260"/>
                </a:lnTo>
                <a:lnTo>
                  <a:pt x="4592244" y="1833092"/>
                </a:lnTo>
                <a:lnTo>
                  <a:pt x="4552061" y="1810893"/>
                </a:lnTo>
                <a:lnTo>
                  <a:pt x="4510659" y="1790750"/>
                </a:lnTo>
                <a:lnTo>
                  <a:pt x="4468088" y="1772716"/>
                </a:lnTo>
                <a:lnTo>
                  <a:pt x="4424438" y="1756867"/>
                </a:lnTo>
                <a:lnTo>
                  <a:pt x="4379773" y="1743265"/>
                </a:lnTo>
                <a:lnTo>
                  <a:pt x="4334141" y="1731987"/>
                </a:lnTo>
                <a:lnTo>
                  <a:pt x="4287634" y="1723097"/>
                </a:lnTo>
                <a:lnTo>
                  <a:pt x="4240314" y="1716659"/>
                </a:lnTo>
                <a:lnTo>
                  <a:pt x="4192244" y="1712747"/>
                </a:lnTo>
                <a:lnTo>
                  <a:pt x="4143502" y="1711426"/>
                </a:lnTo>
                <a:lnTo>
                  <a:pt x="3510953" y="1711426"/>
                </a:lnTo>
                <a:lnTo>
                  <a:pt x="3482581" y="1751850"/>
                </a:lnTo>
                <a:lnTo>
                  <a:pt x="3452711" y="1790801"/>
                </a:lnTo>
                <a:lnTo>
                  <a:pt x="3421405" y="1828253"/>
                </a:lnTo>
                <a:lnTo>
                  <a:pt x="3388703" y="1864182"/>
                </a:lnTo>
                <a:lnTo>
                  <a:pt x="3354654" y="1898548"/>
                </a:lnTo>
                <a:lnTo>
                  <a:pt x="3319310" y="1931339"/>
                </a:lnTo>
                <a:lnTo>
                  <a:pt x="3282721" y="1962518"/>
                </a:lnTo>
                <a:lnTo>
                  <a:pt x="3244939" y="1992058"/>
                </a:lnTo>
                <a:lnTo>
                  <a:pt x="3206013" y="2019922"/>
                </a:lnTo>
                <a:lnTo>
                  <a:pt x="3228124" y="2024024"/>
                </a:lnTo>
                <a:lnTo>
                  <a:pt x="3276079" y="2033752"/>
                </a:lnTo>
                <a:lnTo>
                  <a:pt x="3323526" y="2045220"/>
                </a:lnTo>
                <a:lnTo>
                  <a:pt x="3370440" y="2058416"/>
                </a:lnTo>
                <a:lnTo>
                  <a:pt x="3416757" y="2073325"/>
                </a:lnTo>
                <a:lnTo>
                  <a:pt x="3462464" y="2089937"/>
                </a:lnTo>
                <a:lnTo>
                  <a:pt x="3507498" y="2108225"/>
                </a:lnTo>
                <a:lnTo>
                  <a:pt x="3551834" y="2128189"/>
                </a:lnTo>
                <a:lnTo>
                  <a:pt x="3595420" y="2149792"/>
                </a:lnTo>
                <a:lnTo>
                  <a:pt x="3638232" y="2173046"/>
                </a:lnTo>
                <a:lnTo>
                  <a:pt x="3680218" y="2197912"/>
                </a:lnTo>
                <a:lnTo>
                  <a:pt x="3721341" y="2224379"/>
                </a:lnTo>
                <a:lnTo>
                  <a:pt x="3761549" y="2252446"/>
                </a:lnTo>
                <a:lnTo>
                  <a:pt x="3800830" y="2282075"/>
                </a:lnTo>
                <a:lnTo>
                  <a:pt x="3839121" y="2313267"/>
                </a:lnTo>
                <a:lnTo>
                  <a:pt x="3876395" y="2345994"/>
                </a:lnTo>
                <a:lnTo>
                  <a:pt x="3912603" y="2380259"/>
                </a:lnTo>
                <a:lnTo>
                  <a:pt x="3947096" y="2415400"/>
                </a:lnTo>
                <a:lnTo>
                  <a:pt x="3980129" y="2451595"/>
                </a:lnTo>
                <a:lnTo>
                  <a:pt x="4011663" y="2488819"/>
                </a:lnTo>
                <a:lnTo>
                  <a:pt x="4041698" y="2527046"/>
                </a:lnTo>
                <a:lnTo>
                  <a:pt x="4070210" y="2566200"/>
                </a:lnTo>
                <a:lnTo>
                  <a:pt x="4097197" y="2606281"/>
                </a:lnTo>
                <a:lnTo>
                  <a:pt x="4122636" y="2647226"/>
                </a:lnTo>
                <a:lnTo>
                  <a:pt x="4146524" y="2689009"/>
                </a:lnTo>
                <a:lnTo>
                  <a:pt x="4168825" y="2731579"/>
                </a:lnTo>
                <a:lnTo>
                  <a:pt x="4189539" y="2774912"/>
                </a:lnTo>
                <a:lnTo>
                  <a:pt x="4208653" y="2818955"/>
                </a:lnTo>
                <a:lnTo>
                  <a:pt x="4228274" y="2869400"/>
                </a:lnTo>
                <a:lnTo>
                  <a:pt x="4242384" y="2910027"/>
                </a:lnTo>
                <a:lnTo>
                  <a:pt x="4256633" y="2955963"/>
                </a:lnTo>
                <a:lnTo>
                  <a:pt x="4270286" y="3006979"/>
                </a:lnTo>
                <a:lnTo>
                  <a:pt x="4279595" y="3047517"/>
                </a:lnTo>
                <a:lnTo>
                  <a:pt x="4287659" y="3088513"/>
                </a:lnTo>
                <a:lnTo>
                  <a:pt x="4294429" y="3129953"/>
                </a:lnTo>
                <a:lnTo>
                  <a:pt x="4299915" y="3171812"/>
                </a:lnTo>
                <a:lnTo>
                  <a:pt x="4351667" y="3161436"/>
                </a:lnTo>
                <a:lnTo>
                  <a:pt x="4403052" y="3150082"/>
                </a:lnTo>
                <a:lnTo>
                  <a:pt x="4454055" y="3137738"/>
                </a:lnTo>
                <a:lnTo>
                  <a:pt x="4504664" y="3124428"/>
                </a:lnTo>
                <a:lnTo>
                  <a:pt x="4554867" y="3110128"/>
                </a:lnTo>
                <a:lnTo>
                  <a:pt x="4604677" y="3094863"/>
                </a:lnTo>
                <a:lnTo>
                  <a:pt x="4654067" y="3078619"/>
                </a:lnTo>
                <a:lnTo>
                  <a:pt x="4703038" y="3061424"/>
                </a:lnTo>
                <a:lnTo>
                  <a:pt x="4751565" y="3043250"/>
                </a:lnTo>
                <a:lnTo>
                  <a:pt x="4799673" y="3024124"/>
                </a:lnTo>
                <a:lnTo>
                  <a:pt x="4847323" y="3004032"/>
                </a:lnTo>
                <a:lnTo>
                  <a:pt x="4894516" y="2982988"/>
                </a:lnTo>
                <a:lnTo>
                  <a:pt x="4941240" y="2960979"/>
                </a:lnTo>
                <a:lnTo>
                  <a:pt x="4987506" y="2938030"/>
                </a:lnTo>
                <a:lnTo>
                  <a:pt x="5033289" y="2914142"/>
                </a:lnTo>
                <a:lnTo>
                  <a:pt x="5033289" y="2601226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>
            <p:ph type="title"/>
          </p:nvPr>
        </p:nvSpPr>
        <p:spPr>
          <a:xfrm>
            <a:off x="939277" y="755077"/>
            <a:ext cx="8033384" cy="1357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What is Ethics?</a:t>
            </a:r>
            <a:endParaRPr/>
          </a:p>
        </p:txBody>
      </p:sp>
      <p:sp>
        <p:nvSpPr>
          <p:cNvPr id="165" name="Google Shape;165;p2"/>
          <p:cNvSpPr txBox="1"/>
          <p:nvPr>
            <p:ph idx="1" type="body"/>
          </p:nvPr>
        </p:nvSpPr>
        <p:spPr>
          <a:xfrm>
            <a:off x="939272" y="3551516"/>
            <a:ext cx="14169300" cy="5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325">
            <a:spAutoFit/>
          </a:bodyPr>
          <a:lstStyle/>
          <a:p>
            <a:pPr indent="-374650" lvl="0" marL="3892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Have you heard this word before?</a:t>
            </a:r>
            <a:endParaRPr/>
          </a:p>
          <a:p>
            <a:pPr indent="-374650" lvl="0" marL="389255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What does ‘ethics’ mean to you?</a:t>
            </a:r>
            <a:endParaRPr/>
          </a:p>
          <a:p>
            <a:pPr indent="-374650" lvl="0" marL="389255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How do we know what is right and wrong?</a:t>
            </a:r>
            <a:endParaRPr/>
          </a:p>
          <a:p>
            <a:pPr indent="-374650" lvl="0" marL="389255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Where do we learn about this?</a:t>
            </a:r>
            <a:endParaRPr/>
          </a:p>
          <a:p>
            <a:pPr indent="-374650" lvl="0" marL="389255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Is it difficult to always do the right thing?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>
            <p:ph type="title"/>
          </p:nvPr>
        </p:nvSpPr>
        <p:spPr>
          <a:xfrm>
            <a:off x="939277" y="3058458"/>
            <a:ext cx="15081900" cy="4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Ethics is concerned with what is morally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good and bad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and what is morally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right and wrong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939277" y="3058458"/>
            <a:ext cx="15975300" cy="27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can be difficult to figure out ! Why do you think this is difficult?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15702226" y="6451468"/>
            <a:ext cx="2835910" cy="3810000"/>
          </a:xfrm>
          <a:custGeom>
            <a:rect b="b" l="l" r="r" t="t"/>
            <a:pathLst>
              <a:path extrusionOk="0" h="3810000" w="2835909">
                <a:moveTo>
                  <a:pt x="1792932" y="25400"/>
                </a:moveTo>
                <a:lnTo>
                  <a:pt x="1134123" y="25400"/>
                </a:lnTo>
                <a:lnTo>
                  <a:pt x="1020289" y="50800"/>
                </a:lnTo>
                <a:lnTo>
                  <a:pt x="913930" y="76200"/>
                </a:lnTo>
                <a:lnTo>
                  <a:pt x="814814" y="101600"/>
                </a:lnTo>
                <a:lnTo>
                  <a:pt x="767901" y="127000"/>
                </a:lnTo>
                <a:lnTo>
                  <a:pt x="722711" y="139700"/>
                </a:lnTo>
                <a:lnTo>
                  <a:pt x="679217" y="165100"/>
                </a:lnTo>
                <a:lnTo>
                  <a:pt x="637389" y="177800"/>
                </a:lnTo>
                <a:lnTo>
                  <a:pt x="597198" y="203200"/>
                </a:lnTo>
                <a:lnTo>
                  <a:pt x="558617" y="228600"/>
                </a:lnTo>
                <a:lnTo>
                  <a:pt x="521614" y="254000"/>
                </a:lnTo>
                <a:lnTo>
                  <a:pt x="486163" y="279400"/>
                </a:lnTo>
                <a:lnTo>
                  <a:pt x="452233" y="304800"/>
                </a:lnTo>
                <a:lnTo>
                  <a:pt x="419796" y="330200"/>
                </a:lnTo>
                <a:lnTo>
                  <a:pt x="388823" y="355600"/>
                </a:lnTo>
                <a:lnTo>
                  <a:pt x="359286" y="381000"/>
                </a:lnTo>
                <a:lnTo>
                  <a:pt x="331154" y="419100"/>
                </a:lnTo>
                <a:lnTo>
                  <a:pt x="304400" y="444500"/>
                </a:lnTo>
                <a:lnTo>
                  <a:pt x="278994" y="482600"/>
                </a:lnTo>
                <a:lnTo>
                  <a:pt x="254907" y="508000"/>
                </a:lnTo>
                <a:lnTo>
                  <a:pt x="232111" y="546100"/>
                </a:lnTo>
                <a:lnTo>
                  <a:pt x="210577" y="584200"/>
                </a:lnTo>
                <a:lnTo>
                  <a:pt x="190275" y="609600"/>
                </a:lnTo>
                <a:lnTo>
                  <a:pt x="171177" y="647700"/>
                </a:lnTo>
                <a:lnTo>
                  <a:pt x="153254" y="685800"/>
                </a:lnTo>
                <a:lnTo>
                  <a:pt x="136477" y="723900"/>
                </a:lnTo>
                <a:lnTo>
                  <a:pt x="120817" y="762000"/>
                </a:lnTo>
                <a:lnTo>
                  <a:pt x="106245" y="812800"/>
                </a:lnTo>
                <a:lnTo>
                  <a:pt x="92732" y="850900"/>
                </a:lnTo>
                <a:lnTo>
                  <a:pt x="80250" y="889000"/>
                </a:lnTo>
                <a:lnTo>
                  <a:pt x="68769" y="927100"/>
                </a:lnTo>
                <a:lnTo>
                  <a:pt x="58260" y="977900"/>
                </a:lnTo>
                <a:lnTo>
                  <a:pt x="48695" y="1016000"/>
                </a:lnTo>
                <a:lnTo>
                  <a:pt x="40045" y="1066800"/>
                </a:lnTo>
                <a:lnTo>
                  <a:pt x="32281" y="1104900"/>
                </a:lnTo>
                <a:lnTo>
                  <a:pt x="25373" y="1155700"/>
                </a:lnTo>
                <a:lnTo>
                  <a:pt x="19294" y="1206500"/>
                </a:lnTo>
                <a:lnTo>
                  <a:pt x="14013" y="1257300"/>
                </a:lnTo>
                <a:lnTo>
                  <a:pt x="9503" y="1295400"/>
                </a:lnTo>
                <a:lnTo>
                  <a:pt x="5733" y="1346200"/>
                </a:lnTo>
                <a:lnTo>
                  <a:pt x="1550" y="1422400"/>
                </a:lnTo>
                <a:lnTo>
                  <a:pt x="0" y="1498600"/>
                </a:lnTo>
                <a:lnTo>
                  <a:pt x="918" y="1574800"/>
                </a:lnTo>
                <a:lnTo>
                  <a:pt x="4142" y="1638300"/>
                </a:lnTo>
                <a:lnTo>
                  <a:pt x="9505" y="1701800"/>
                </a:lnTo>
                <a:lnTo>
                  <a:pt x="16843" y="1765300"/>
                </a:lnTo>
                <a:lnTo>
                  <a:pt x="25992" y="1816100"/>
                </a:lnTo>
                <a:lnTo>
                  <a:pt x="36786" y="1879600"/>
                </a:lnTo>
                <a:lnTo>
                  <a:pt x="49063" y="1930400"/>
                </a:lnTo>
                <a:lnTo>
                  <a:pt x="62656" y="1981200"/>
                </a:lnTo>
                <a:lnTo>
                  <a:pt x="77401" y="2019300"/>
                </a:lnTo>
                <a:lnTo>
                  <a:pt x="93134" y="2070100"/>
                </a:lnTo>
                <a:lnTo>
                  <a:pt x="109690" y="2108200"/>
                </a:lnTo>
                <a:lnTo>
                  <a:pt x="126904" y="2146300"/>
                </a:lnTo>
                <a:lnTo>
                  <a:pt x="144612" y="2184400"/>
                </a:lnTo>
                <a:lnTo>
                  <a:pt x="162649" y="2222500"/>
                </a:lnTo>
                <a:lnTo>
                  <a:pt x="180851" y="2260600"/>
                </a:lnTo>
                <a:lnTo>
                  <a:pt x="199053" y="2286000"/>
                </a:lnTo>
                <a:lnTo>
                  <a:pt x="217090" y="2324100"/>
                </a:lnTo>
                <a:lnTo>
                  <a:pt x="234799" y="2349500"/>
                </a:lnTo>
                <a:lnTo>
                  <a:pt x="252013" y="2374900"/>
                </a:lnTo>
                <a:lnTo>
                  <a:pt x="268569" y="2413000"/>
                </a:lnTo>
                <a:lnTo>
                  <a:pt x="284302" y="2438400"/>
                </a:lnTo>
                <a:lnTo>
                  <a:pt x="312641" y="2489200"/>
                </a:lnTo>
                <a:lnTo>
                  <a:pt x="335713" y="2540000"/>
                </a:lnTo>
                <a:lnTo>
                  <a:pt x="383055" y="2794000"/>
                </a:lnTo>
                <a:lnTo>
                  <a:pt x="399461" y="3111500"/>
                </a:lnTo>
                <a:lnTo>
                  <a:pt x="398992" y="3378200"/>
                </a:lnTo>
                <a:lnTo>
                  <a:pt x="395711" y="3492500"/>
                </a:lnTo>
                <a:lnTo>
                  <a:pt x="1375660" y="3810000"/>
                </a:lnTo>
                <a:lnTo>
                  <a:pt x="1567367" y="3302000"/>
                </a:lnTo>
                <a:lnTo>
                  <a:pt x="1671892" y="3035300"/>
                </a:lnTo>
                <a:lnTo>
                  <a:pt x="1725796" y="2908300"/>
                </a:lnTo>
                <a:lnTo>
                  <a:pt x="1765638" y="2832100"/>
                </a:lnTo>
                <a:lnTo>
                  <a:pt x="1808449" y="2794000"/>
                </a:lnTo>
                <a:lnTo>
                  <a:pt x="2533105" y="2794000"/>
                </a:lnTo>
                <a:lnTo>
                  <a:pt x="2545906" y="2768600"/>
                </a:lnTo>
                <a:lnTo>
                  <a:pt x="2561148" y="2717800"/>
                </a:lnTo>
                <a:lnTo>
                  <a:pt x="2572641" y="2667000"/>
                </a:lnTo>
                <a:lnTo>
                  <a:pt x="2580592" y="2603500"/>
                </a:lnTo>
                <a:lnTo>
                  <a:pt x="2585210" y="2552700"/>
                </a:lnTo>
                <a:lnTo>
                  <a:pt x="2586703" y="2501900"/>
                </a:lnTo>
                <a:lnTo>
                  <a:pt x="2585280" y="2451100"/>
                </a:lnTo>
                <a:lnTo>
                  <a:pt x="2581148" y="2413000"/>
                </a:lnTo>
                <a:lnTo>
                  <a:pt x="2574516" y="2374900"/>
                </a:lnTo>
                <a:lnTo>
                  <a:pt x="2565593" y="2362200"/>
                </a:lnTo>
                <a:lnTo>
                  <a:pt x="2603092" y="2349500"/>
                </a:lnTo>
                <a:lnTo>
                  <a:pt x="2724209" y="2311400"/>
                </a:lnTo>
                <a:lnTo>
                  <a:pt x="2762239" y="2286000"/>
                </a:lnTo>
                <a:lnTo>
                  <a:pt x="2796489" y="2247900"/>
                </a:lnTo>
                <a:lnTo>
                  <a:pt x="2818169" y="2209800"/>
                </a:lnTo>
                <a:lnTo>
                  <a:pt x="1302792" y="2209800"/>
                </a:lnTo>
                <a:lnTo>
                  <a:pt x="1270607" y="2184400"/>
                </a:lnTo>
                <a:lnTo>
                  <a:pt x="1248909" y="2171700"/>
                </a:lnTo>
                <a:lnTo>
                  <a:pt x="1240952" y="2133600"/>
                </a:lnTo>
                <a:lnTo>
                  <a:pt x="1125088" y="2133600"/>
                </a:lnTo>
                <a:lnTo>
                  <a:pt x="1088088" y="2108200"/>
                </a:lnTo>
                <a:lnTo>
                  <a:pt x="1063142" y="2070100"/>
                </a:lnTo>
                <a:lnTo>
                  <a:pt x="1053995" y="2019300"/>
                </a:lnTo>
                <a:lnTo>
                  <a:pt x="1053995" y="1739900"/>
                </a:lnTo>
                <a:lnTo>
                  <a:pt x="1018260" y="1714500"/>
                </a:lnTo>
                <a:lnTo>
                  <a:pt x="985338" y="1676400"/>
                </a:lnTo>
                <a:lnTo>
                  <a:pt x="955453" y="1651000"/>
                </a:lnTo>
                <a:lnTo>
                  <a:pt x="928827" y="1612900"/>
                </a:lnTo>
                <a:lnTo>
                  <a:pt x="905685" y="1574800"/>
                </a:lnTo>
                <a:lnTo>
                  <a:pt x="886250" y="1524000"/>
                </a:lnTo>
                <a:lnTo>
                  <a:pt x="870744" y="1485900"/>
                </a:lnTo>
                <a:lnTo>
                  <a:pt x="859392" y="1435100"/>
                </a:lnTo>
                <a:lnTo>
                  <a:pt x="852417" y="1384300"/>
                </a:lnTo>
                <a:lnTo>
                  <a:pt x="850043" y="1346200"/>
                </a:lnTo>
                <a:lnTo>
                  <a:pt x="852296" y="1295400"/>
                </a:lnTo>
                <a:lnTo>
                  <a:pt x="858917" y="1244600"/>
                </a:lnTo>
                <a:lnTo>
                  <a:pt x="869700" y="1206500"/>
                </a:lnTo>
                <a:lnTo>
                  <a:pt x="884439" y="1155700"/>
                </a:lnTo>
                <a:lnTo>
                  <a:pt x="902928" y="1117600"/>
                </a:lnTo>
                <a:lnTo>
                  <a:pt x="924960" y="1079500"/>
                </a:lnTo>
                <a:lnTo>
                  <a:pt x="950330" y="1041400"/>
                </a:lnTo>
                <a:lnTo>
                  <a:pt x="978830" y="1003300"/>
                </a:lnTo>
                <a:lnTo>
                  <a:pt x="1010256" y="977900"/>
                </a:lnTo>
                <a:lnTo>
                  <a:pt x="1044399" y="952500"/>
                </a:lnTo>
                <a:lnTo>
                  <a:pt x="1081056" y="927100"/>
                </a:lnTo>
                <a:lnTo>
                  <a:pt x="1120018" y="901700"/>
                </a:lnTo>
                <a:lnTo>
                  <a:pt x="1161081" y="889000"/>
                </a:lnTo>
                <a:lnTo>
                  <a:pt x="1204037" y="863600"/>
                </a:lnTo>
                <a:lnTo>
                  <a:pt x="1248681" y="863600"/>
                </a:lnTo>
                <a:lnTo>
                  <a:pt x="1294806" y="850900"/>
                </a:lnTo>
                <a:lnTo>
                  <a:pt x="2694109" y="850900"/>
                </a:lnTo>
                <a:lnTo>
                  <a:pt x="2688752" y="825500"/>
                </a:lnTo>
                <a:lnTo>
                  <a:pt x="2676201" y="787400"/>
                </a:lnTo>
                <a:lnTo>
                  <a:pt x="2661814" y="736600"/>
                </a:lnTo>
                <a:lnTo>
                  <a:pt x="2645590" y="673100"/>
                </a:lnTo>
                <a:lnTo>
                  <a:pt x="2638202" y="660400"/>
                </a:lnTo>
                <a:lnTo>
                  <a:pt x="2629351" y="635000"/>
                </a:lnTo>
                <a:lnTo>
                  <a:pt x="2607147" y="584200"/>
                </a:lnTo>
                <a:lnTo>
                  <a:pt x="2578753" y="533400"/>
                </a:lnTo>
                <a:lnTo>
                  <a:pt x="2543941" y="482600"/>
                </a:lnTo>
                <a:lnTo>
                  <a:pt x="2502484" y="431800"/>
                </a:lnTo>
                <a:lnTo>
                  <a:pt x="2479193" y="406400"/>
                </a:lnTo>
                <a:lnTo>
                  <a:pt x="2454155" y="368300"/>
                </a:lnTo>
                <a:lnTo>
                  <a:pt x="2398728" y="317500"/>
                </a:lnTo>
                <a:lnTo>
                  <a:pt x="2368282" y="292100"/>
                </a:lnTo>
                <a:lnTo>
                  <a:pt x="2335976" y="266700"/>
                </a:lnTo>
                <a:lnTo>
                  <a:pt x="2301783" y="241300"/>
                </a:lnTo>
                <a:lnTo>
                  <a:pt x="2265672" y="215900"/>
                </a:lnTo>
                <a:lnTo>
                  <a:pt x="2227617" y="190500"/>
                </a:lnTo>
                <a:lnTo>
                  <a:pt x="2187589" y="165100"/>
                </a:lnTo>
                <a:lnTo>
                  <a:pt x="2145560" y="152400"/>
                </a:lnTo>
                <a:lnTo>
                  <a:pt x="2101501" y="127000"/>
                </a:lnTo>
                <a:lnTo>
                  <a:pt x="2055383" y="101600"/>
                </a:lnTo>
                <a:lnTo>
                  <a:pt x="2007180" y="88900"/>
                </a:lnTo>
                <a:lnTo>
                  <a:pt x="1956861" y="76200"/>
                </a:lnTo>
                <a:lnTo>
                  <a:pt x="1904399" y="50800"/>
                </a:lnTo>
                <a:lnTo>
                  <a:pt x="1792932" y="25400"/>
                </a:lnTo>
                <a:close/>
              </a:path>
              <a:path extrusionOk="0" h="3810000" w="2835909">
                <a:moveTo>
                  <a:pt x="2448508" y="2870200"/>
                </a:moveTo>
                <a:lnTo>
                  <a:pt x="2322483" y="2870200"/>
                </a:lnTo>
                <a:lnTo>
                  <a:pt x="2370663" y="2882900"/>
                </a:lnTo>
                <a:lnTo>
                  <a:pt x="2413101" y="2882900"/>
                </a:lnTo>
                <a:lnTo>
                  <a:pt x="2448508" y="2870200"/>
                </a:lnTo>
                <a:close/>
              </a:path>
              <a:path extrusionOk="0" h="3810000" w="2835909">
                <a:moveTo>
                  <a:pt x="2533105" y="2794000"/>
                </a:moveTo>
                <a:lnTo>
                  <a:pt x="1885007" y="2794000"/>
                </a:lnTo>
                <a:lnTo>
                  <a:pt x="1932720" y="2806700"/>
                </a:lnTo>
                <a:lnTo>
                  <a:pt x="1985002" y="2806700"/>
                </a:lnTo>
                <a:lnTo>
                  <a:pt x="2269849" y="2870200"/>
                </a:lnTo>
                <a:lnTo>
                  <a:pt x="2475595" y="2870200"/>
                </a:lnTo>
                <a:lnTo>
                  <a:pt x="2503338" y="2844800"/>
                </a:lnTo>
                <a:lnTo>
                  <a:pt x="2526705" y="2806700"/>
                </a:lnTo>
                <a:lnTo>
                  <a:pt x="2533105" y="2794000"/>
                </a:lnTo>
                <a:close/>
              </a:path>
              <a:path extrusionOk="0" h="3810000" w="2835909">
                <a:moveTo>
                  <a:pt x="2694109" y="850900"/>
                </a:moveTo>
                <a:lnTo>
                  <a:pt x="1389604" y="850900"/>
                </a:lnTo>
                <a:lnTo>
                  <a:pt x="1435728" y="863600"/>
                </a:lnTo>
                <a:lnTo>
                  <a:pt x="1480371" y="863600"/>
                </a:lnTo>
                <a:lnTo>
                  <a:pt x="1523327" y="889000"/>
                </a:lnTo>
                <a:lnTo>
                  <a:pt x="1564389" y="901700"/>
                </a:lnTo>
                <a:lnTo>
                  <a:pt x="1603351" y="927100"/>
                </a:lnTo>
                <a:lnTo>
                  <a:pt x="1640008" y="952500"/>
                </a:lnTo>
                <a:lnTo>
                  <a:pt x="1674152" y="977900"/>
                </a:lnTo>
                <a:lnTo>
                  <a:pt x="1705578" y="1003300"/>
                </a:lnTo>
                <a:lnTo>
                  <a:pt x="1734079" y="1041400"/>
                </a:lnTo>
                <a:lnTo>
                  <a:pt x="1759449" y="1079500"/>
                </a:lnTo>
                <a:lnTo>
                  <a:pt x="1781482" y="1117600"/>
                </a:lnTo>
                <a:lnTo>
                  <a:pt x="1799971" y="1155700"/>
                </a:lnTo>
                <a:lnTo>
                  <a:pt x="1814711" y="1206500"/>
                </a:lnTo>
                <a:lnTo>
                  <a:pt x="1825494" y="1244600"/>
                </a:lnTo>
                <a:lnTo>
                  <a:pt x="1832116" y="1295400"/>
                </a:lnTo>
                <a:lnTo>
                  <a:pt x="1834369" y="1346200"/>
                </a:lnTo>
                <a:lnTo>
                  <a:pt x="1831994" y="1384300"/>
                </a:lnTo>
                <a:lnTo>
                  <a:pt x="1825018" y="1435100"/>
                </a:lnTo>
                <a:lnTo>
                  <a:pt x="1813665" y="1485900"/>
                </a:lnTo>
                <a:lnTo>
                  <a:pt x="1798158" y="1524000"/>
                </a:lnTo>
                <a:lnTo>
                  <a:pt x="1778721" y="1574800"/>
                </a:lnTo>
                <a:lnTo>
                  <a:pt x="1755578" y="1612900"/>
                </a:lnTo>
                <a:lnTo>
                  <a:pt x="1728951" y="1651000"/>
                </a:lnTo>
                <a:lnTo>
                  <a:pt x="1699064" y="1676400"/>
                </a:lnTo>
                <a:lnTo>
                  <a:pt x="1666142" y="1714500"/>
                </a:lnTo>
                <a:lnTo>
                  <a:pt x="1630406" y="1739900"/>
                </a:lnTo>
                <a:lnTo>
                  <a:pt x="1630406" y="2019300"/>
                </a:lnTo>
                <a:lnTo>
                  <a:pt x="1621259" y="2070100"/>
                </a:lnTo>
                <a:lnTo>
                  <a:pt x="1596316" y="2108200"/>
                </a:lnTo>
                <a:lnTo>
                  <a:pt x="1559322" y="2133600"/>
                </a:lnTo>
                <a:lnTo>
                  <a:pt x="1443449" y="2133600"/>
                </a:lnTo>
                <a:lnTo>
                  <a:pt x="1435493" y="2171700"/>
                </a:lnTo>
                <a:lnTo>
                  <a:pt x="1413795" y="2184400"/>
                </a:lnTo>
                <a:lnTo>
                  <a:pt x="1381614" y="2209800"/>
                </a:lnTo>
                <a:lnTo>
                  <a:pt x="2818169" y="2209800"/>
                </a:lnTo>
                <a:lnTo>
                  <a:pt x="2825396" y="2197100"/>
                </a:lnTo>
                <a:lnTo>
                  <a:pt x="2833189" y="2171700"/>
                </a:lnTo>
                <a:lnTo>
                  <a:pt x="2835833" y="2133600"/>
                </a:lnTo>
                <a:lnTo>
                  <a:pt x="2833985" y="2095500"/>
                </a:lnTo>
                <a:lnTo>
                  <a:pt x="2828305" y="2057400"/>
                </a:lnTo>
                <a:lnTo>
                  <a:pt x="2819452" y="2019300"/>
                </a:lnTo>
                <a:lnTo>
                  <a:pt x="2808084" y="1968500"/>
                </a:lnTo>
                <a:lnTo>
                  <a:pt x="2794862" y="1917700"/>
                </a:lnTo>
                <a:lnTo>
                  <a:pt x="2780444" y="1866900"/>
                </a:lnTo>
                <a:lnTo>
                  <a:pt x="2765488" y="1816100"/>
                </a:lnTo>
                <a:lnTo>
                  <a:pt x="2750655" y="1765300"/>
                </a:lnTo>
                <a:lnTo>
                  <a:pt x="2736602" y="1701800"/>
                </a:lnTo>
                <a:lnTo>
                  <a:pt x="2723989" y="1651000"/>
                </a:lnTo>
                <a:lnTo>
                  <a:pt x="2713475" y="1600200"/>
                </a:lnTo>
                <a:lnTo>
                  <a:pt x="2705719" y="1536700"/>
                </a:lnTo>
                <a:lnTo>
                  <a:pt x="2701380" y="1485900"/>
                </a:lnTo>
                <a:lnTo>
                  <a:pt x="2701117" y="1435100"/>
                </a:lnTo>
                <a:lnTo>
                  <a:pt x="2705588" y="1384300"/>
                </a:lnTo>
                <a:lnTo>
                  <a:pt x="2713241" y="1333500"/>
                </a:lnTo>
                <a:lnTo>
                  <a:pt x="2719057" y="1282700"/>
                </a:lnTo>
                <a:lnTo>
                  <a:pt x="2723037" y="1219200"/>
                </a:lnTo>
                <a:lnTo>
                  <a:pt x="2725180" y="1168400"/>
                </a:lnTo>
                <a:lnTo>
                  <a:pt x="2725486" y="1117600"/>
                </a:lnTo>
                <a:lnTo>
                  <a:pt x="2723955" y="1079500"/>
                </a:lnTo>
                <a:lnTo>
                  <a:pt x="2720588" y="1028700"/>
                </a:lnTo>
                <a:lnTo>
                  <a:pt x="2715384" y="977900"/>
                </a:lnTo>
                <a:lnTo>
                  <a:pt x="2708343" y="927100"/>
                </a:lnTo>
                <a:lnTo>
                  <a:pt x="2699466" y="876300"/>
                </a:lnTo>
                <a:lnTo>
                  <a:pt x="2694109" y="850900"/>
                </a:lnTo>
                <a:close/>
              </a:path>
              <a:path extrusionOk="0" h="3810000" w="2835909">
                <a:moveTo>
                  <a:pt x="1608948" y="0"/>
                </a:moveTo>
                <a:lnTo>
                  <a:pt x="1331118" y="0"/>
                </a:lnTo>
                <a:lnTo>
                  <a:pt x="1255664" y="12700"/>
                </a:lnTo>
                <a:lnTo>
                  <a:pt x="1193916" y="25400"/>
                </a:lnTo>
                <a:lnTo>
                  <a:pt x="1733870" y="25400"/>
                </a:lnTo>
                <a:lnTo>
                  <a:pt x="1608948" y="0"/>
                </a:lnTo>
                <a:close/>
              </a:path>
            </a:pathLst>
          </a:custGeom>
          <a:solidFill>
            <a:srgbClr val="1E1E4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9721634" y="5074176"/>
            <a:ext cx="9225915" cy="5308600"/>
          </a:xfrm>
          <a:custGeom>
            <a:rect b="b" l="l" r="r" t="t"/>
            <a:pathLst>
              <a:path extrusionOk="0" h="5308600" w="9225915">
                <a:moveTo>
                  <a:pt x="9225394" y="1295400"/>
                </a:moveTo>
                <a:lnTo>
                  <a:pt x="9225293" y="1257300"/>
                </a:lnTo>
                <a:lnTo>
                  <a:pt x="9211526" y="1219200"/>
                </a:lnTo>
                <a:lnTo>
                  <a:pt x="9179344" y="1193800"/>
                </a:lnTo>
                <a:lnTo>
                  <a:pt x="9135999" y="1181100"/>
                </a:lnTo>
                <a:lnTo>
                  <a:pt x="9094876" y="1181100"/>
                </a:lnTo>
                <a:lnTo>
                  <a:pt x="9055456" y="1193800"/>
                </a:lnTo>
                <a:lnTo>
                  <a:pt x="9017216" y="1219200"/>
                </a:lnTo>
                <a:lnTo>
                  <a:pt x="8974709" y="1244600"/>
                </a:lnTo>
                <a:lnTo>
                  <a:pt x="8932304" y="1282700"/>
                </a:lnTo>
                <a:lnTo>
                  <a:pt x="8847671" y="1333500"/>
                </a:lnTo>
                <a:lnTo>
                  <a:pt x="8763102" y="1397000"/>
                </a:lnTo>
                <a:lnTo>
                  <a:pt x="8720798" y="1422400"/>
                </a:lnTo>
                <a:lnTo>
                  <a:pt x="8678418" y="1460500"/>
                </a:lnTo>
                <a:lnTo>
                  <a:pt x="8593417" y="1511300"/>
                </a:lnTo>
                <a:lnTo>
                  <a:pt x="8550732" y="1549400"/>
                </a:lnTo>
                <a:lnTo>
                  <a:pt x="8378203" y="1651000"/>
                </a:lnTo>
                <a:lnTo>
                  <a:pt x="8334502" y="1689100"/>
                </a:lnTo>
                <a:lnTo>
                  <a:pt x="8290522" y="1714500"/>
                </a:lnTo>
                <a:lnTo>
                  <a:pt x="8249425" y="1727200"/>
                </a:lnTo>
                <a:lnTo>
                  <a:pt x="8206994" y="1752600"/>
                </a:lnTo>
                <a:lnTo>
                  <a:pt x="8163382" y="1778000"/>
                </a:lnTo>
                <a:lnTo>
                  <a:pt x="8073403" y="1803400"/>
                </a:lnTo>
                <a:lnTo>
                  <a:pt x="8027365" y="1828800"/>
                </a:lnTo>
                <a:lnTo>
                  <a:pt x="7887208" y="1866900"/>
                </a:lnTo>
                <a:lnTo>
                  <a:pt x="7840383" y="1892300"/>
                </a:lnTo>
                <a:lnTo>
                  <a:pt x="7845704" y="1841500"/>
                </a:lnTo>
                <a:lnTo>
                  <a:pt x="7851051" y="1790700"/>
                </a:lnTo>
                <a:lnTo>
                  <a:pt x="7856220" y="1739900"/>
                </a:lnTo>
                <a:lnTo>
                  <a:pt x="7860982" y="1689100"/>
                </a:lnTo>
                <a:lnTo>
                  <a:pt x="7862367" y="1676400"/>
                </a:lnTo>
                <a:lnTo>
                  <a:pt x="7865123" y="1651000"/>
                </a:lnTo>
                <a:lnTo>
                  <a:pt x="7868386" y="1600200"/>
                </a:lnTo>
                <a:lnTo>
                  <a:pt x="7870571" y="1562100"/>
                </a:lnTo>
                <a:lnTo>
                  <a:pt x="7868831" y="1498600"/>
                </a:lnTo>
                <a:lnTo>
                  <a:pt x="7859001" y="1460500"/>
                </a:lnTo>
                <a:lnTo>
                  <a:pt x="7840815" y="1435100"/>
                </a:lnTo>
                <a:lnTo>
                  <a:pt x="7814043" y="1409700"/>
                </a:lnTo>
                <a:lnTo>
                  <a:pt x="7733639" y="1409700"/>
                </a:lnTo>
                <a:lnTo>
                  <a:pt x="7679512" y="1422400"/>
                </a:lnTo>
                <a:lnTo>
                  <a:pt x="7538339" y="1460500"/>
                </a:lnTo>
                <a:lnTo>
                  <a:pt x="7358253" y="1460500"/>
                </a:lnTo>
                <a:lnTo>
                  <a:pt x="7315517" y="1447800"/>
                </a:lnTo>
                <a:lnTo>
                  <a:pt x="7273950" y="1422400"/>
                </a:lnTo>
                <a:lnTo>
                  <a:pt x="7233653" y="1397000"/>
                </a:lnTo>
                <a:lnTo>
                  <a:pt x="7194778" y="1371600"/>
                </a:lnTo>
                <a:lnTo>
                  <a:pt x="7157440" y="1333500"/>
                </a:lnTo>
                <a:lnTo>
                  <a:pt x="7121753" y="1282700"/>
                </a:lnTo>
                <a:lnTo>
                  <a:pt x="7092416" y="1244600"/>
                </a:lnTo>
                <a:lnTo>
                  <a:pt x="7062876" y="1193800"/>
                </a:lnTo>
                <a:lnTo>
                  <a:pt x="7003262" y="1117600"/>
                </a:lnTo>
                <a:lnTo>
                  <a:pt x="6973240" y="1066800"/>
                </a:lnTo>
                <a:lnTo>
                  <a:pt x="6912915" y="990600"/>
                </a:lnTo>
                <a:lnTo>
                  <a:pt x="6882651" y="939800"/>
                </a:lnTo>
                <a:lnTo>
                  <a:pt x="6846468" y="894295"/>
                </a:lnTo>
                <a:lnTo>
                  <a:pt x="6846468" y="1498600"/>
                </a:lnTo>
                <a:lnTo>
                  <a:pt x="6840131" y="1549400"/>
                </a:lnTo>
                <a:lnTo>
                  <a:pt x="6822478" y="1587500"/>
                </a:lnTo>
                <a:lnTo>
                  <a:pt x="6795198" y="1625600"/>
                </a:lnTo>
                <a:lnTo>
                  <a:pt x="6759956" y="1651000"/>
                </a:lnTo>
                <a:lnTo>
                  <a:pt x="6718414" y="1676400"/>
                </a:lnTo>
                <a:lnTo>
                  <a:pt x="6625120" y="1676400"/>
                </a:lnTo>
                <a:lnTo>
                  <a:pt x="6581940" y="1651000"/>
                </a:lnTo>
                <a:lnTo>
                  <a:pt x="6544818" y="1625600"/>
                </a:lnTo>
                <a:lnTo>
                  <a:pt x="6515798" y="1587500"/>
                </a:lnTo>
                <a:lnTo>
                  <a:pt x="6496977" y="1549400"/>
                </a:lnTo>
                <a:lnTo>
                  <a:pt x="6490436" y="1498600"/>
                </a:lnTo>
                <a:lnTo>
                  <a:pt x="6490652" y="1497342"/>
                </a:lnTo>
                <a:lnTo>
                  <a:pt x="6496990" y="1542122"/>
                </a:lnTo>
                <a:lnTo>
                  <a:pt x="6515798" y="1584325"/>
                </a:lnTo>
                <a:lnTo>
                  <a:pt x="6544818" y="1620393"/>
                </a:lnTo>
                <a:lnTo>
                  <a:pt x="6581940" y="1648320"/>
                </a:lnTo>
                <a:lnTo>
                  <a:pt x="6625120" y="1666113"/>
                </a:lnTo>
                <a:lnTo>
                  <a:pt x="6672275" y="1671751"/>
                </a:lnTo>
                <a:lnTo>
                  <a:pt x="6718427" y="1664589"/>
                </a:lnTo>
                <a:lnTo>
                  <a:pt x="6759956" y="1646415"/>
                </a:lnTo>
                <a:lnTo>
                  <a:pt x="6795198" y="1618907"/>
                </a:lnTo>
                <a:lnTo>
                  <a:pt x="6822478" y="1583728"/>
                </a:lnTo>
                <a:lnTo>
                  <a:pt x="6840131" y="1542567"/>
                </a:lnTo>
                <a:lnTo>
                  <a:pt x="6846354" y="1497926"/>
                </a:lnTo>
                <a:lnTo>
                  <a:pt x="6846468" y="1498600"/>
                </a:lnTo>
                <a:lnTo>
                  <a:pt x="6846468" y="894295"/>
                </a:lnTo>
                <a:lnTo>
                  <a:pt x="6822072" y="863600"/>
                </a:lnTo>
                <a:lnTo>
                  <a:pt x="6791795" y="812800"/>
                </a:lnTo>
                <a:lnTo>
                  <a:pt x="6731432" y="736600"/>
                </a:lnTo>
                <a:lnTo>
                  <a:pt x="6701383" y="685800"/>
                </a:lnTo>
                <a:lnTo>
                  <a:pt x="6671462" y="647700"/>
                </a:lnTo>
                <a:lnTo>
                  <a:pt x="6660909" y="622300"/>
                </a:lnTo>
                <a:lnTo>
                  <a:pt x="6652946" y="609600"/>
                </a:lnTo>
                <a:lnTo>
                  <a:pt x="6646900" y="584200"/>
                </a:lnTo>
                <a:lnTo>
                  <a:pt x="6642087" y="558800"/>
                </a:lnTo>
                <a:lnTo>
                  <a:pt x="6631787" y="508000"/>
                </a:lnTo>
                <a:lnTo>
                  <a:pt x="6621653" y="469900"/>
                </a:lnTo>
                <a:lnTo>
                  <a:pt x="6611645" y="419100"/>
                </a:lnTo>
                <a:lnTo>
                  <a:pt x="6591757" y="317500"/>
                </a:lnTo>
                <a:lnTo>
                  <a:pt x="6581762" y="266700"/>
                </a:lnTo>
                <a:lnTo>
                  <a:pt x="6571653" y="215900"/>
                </a:lnTo>
                <a:lnTo>
                  <a:pt x="6561379" y="165100"/>
                </a:lnTo>
                <a:lnTo>
                  <a:pt x="6550863" y="114300"/>
                </a:lnTo>
                <a:lnTo>
                  <a:pt x="6534378" y="63500"/>
                </a:lnTo>
                <a:lnTo>
                  <a:pt x="6509969" y="25400"/>
                </a:lnTo>
                <a:lnTo>
                  <a:pt x="6440602" y="0"/>
                </a:lnTo>
                <a:lnTo>
                  <a:pt x="6397244" y="12700"/>
                </a:lnTo>
                <a:lnTo>
                  <a:pt x="6349136" y="38100"/>
                </a:lnTo>
                <a:lnTo>
                  <a:pt x="6316942" y="50800"/>
                </a:lnTo>
                <a:lnTo>
                  <a:pt x="6252921" y="101600"/>
                </a:lnTo>
                <a:lnTo>
                  <a:pt x="6221222" y="114300"/>
                </a:lnTo>
                <a:lnTo>
                  <a:pt x="6181534" y="139700"/>
                </a:lnTo>
                <a:lnTo>
                  <a:pt x="6141834" y="177800"/>
                </a:lnTo>
                <a:lnTo>
                  <a:pt x="6061545" y="228600"/>
                </a:lnTo>
                <a:lnTo>
                  <a:pt x="6020524" y="254000"/>
                </a:lnTo>
                <a:lnTo>
                  <a:pt x="5978639" y="266700"/>
                </a:lnTo>
                <a:lnTo>
                  <a:pt x="5935650" y="292100"/>
                </a:lnTo>
                <a:lnTo>
                  <a:pt x="5845581" y="317500"/>
                </a:lnTo>
                <a:lnTo>
                  <a:pt x="5798058" y="330200"/>
                </a:lnTo>
                <a:lnTo>
                  <a:pt x="5665648" y="330200"/>
                </a:lnTo>
                <a:lnTo>
                  <a:pt x="5616397" y="342900"/>
                </a:lnTo>
                <a:lnTo>
                  <a:pt x="5567045" y="368300"/>
                </a:lnTo>
                <a:lnTo>
                  <a:pt x="5418671" y="406400"/>
                </a:lnTo>
                <a:lnTo>
                  <a:pt x="5369204" y="431800"/>
                </a:lnTo>
                <a:lnTo>
                  <a:pt x="5270385" y="457200"/>
                </a:lnTo>
                <a:lnTo>
                  <a:pt x="5221109" y="482600"/>
                </a:lnTo>
                <a:lnTo>
                  <a:pt x="5122938" y="508000"/>
                </a:lnTo>
                <a:lnTo>
                  <a:pt x="5074107" y="533400"/>
                </a:lnTo>
                <a:lnTo>
                  <a:pt x="4977079" y="558800"/>
                </a:lnTo>
                <a:lnTo>
                  <a:pt x="4928933" y="584200"/>
                </a:lnTo>
                <a:lnTo>
                  <a:pt x="4882070" y="596900"/>
                </a:lnTo>
                <a:lnTo>
                  <a:pt x="4835169" y="622300"/>
                </a:lnTo>
                <a:lnTo>
                  <a:pt x="4788192" y="635000"/>
                </a:lnTo>
                <a:lnTo>
                  <a:pt x="4741151" y="660400"/>
                </a:lnTo>
                <a:lnTo>
                  <a:pt x="4599508" y="698500"/>
                </a:lnTo>
                <a:lnTo>
                  <a:pt x="4552099" y="723900"/>
                </a:lnTo>
                <a:lnTo>
                  <a:pt x="4216641" y="812800"/>
                </a:lnTo>
                <a:lnTo>
                  <a:pt x="4168114" y="812800"/>
                </a:lnTo>
                <a:lnTo>
                  <a:pt x="4070515" y="838200"/>
                </a:lnTo>
                <a:lnTo>
                  <a:pt x="4021442" y="838200"/>
                </a:lnTo>
                <a:lnTo>
                  <a:pt x="3972166" y="850900"/>
                </a:lnTo>
                <a:lnTo>
                  <a:pt x="3872979" y="850900"/>
                </a:lnTo>
                <a:lnTo>
                  <a:pt x="3823055" y="863600"/>
                </a:lnTo>
                <a:lnTo>
                  <a:pt x="1217790" y="863600"/>
                </a:lnTo>
                <a:lnTo>
                  <a:pt x="1165453" y="876300"/>
                </a:lnTo>
                <a:lnTo>
                  <a:pt x="1114259" y="876300"/>
                </a:lnTo>
                <a:lnTo>
                  <a:pt x="967625" y="914400"/>
                </a:lnTo>
                <a:lnTo>
                  <a:pt x="875715" y="939800"/>
                </a:lnTo>
                <a:lnTo>
                  <a:pt x="831532" y="965200"/>
                </a:lnTo>
                <a:lnTo>
                  <a:pt x="788530" y="977900"/>
                </a:lnTo>
                <a:lnTo>
                  <a:pt x="746734" y="1003300"/>
                </a:lnTo>
                <a:lnTo>
                  <a:pt x="706132" y="1028700"/>
                </a:lnTo>
                <a:lnTo>
                  <a:pt x="666750" y="1054100"/>
                </a:lnTo>
                <a:lnTo>
                  <a:pt x="628573" y="1079500"/>
                </a:lnTo>
                <a:lnTo>
                  <a:pt x="591629" y="1117600"/>
                </a:lnTo>
                <a:lnTo>
                  <a:pt x="555904" y="1143000"/>
                </a:lnTo>
                <a:lnTo>
                  <a:pt x="521411" y="1181100"/>
                </a:lnTo>
                <a:lnTo>
                  <a:pt x="488162" y="1219200"/>
                </a:lnTo>
                <a:lnTo>
                  <a:pt x="456158" y="1257300"/>
                </a:lnTo>
                <a:lnTo>
                  <a:pt x="425411" y="1308100"/>
                </a:lnTo>
                <a:lnTo>
                  <a:pt x="395922" y="1346200"/>
                </a:lnTo>
                <a:lnTo>
                  <a:pt x="368960" y="1384300"/>
                </a:lnTo>
                <a:lnTo>
                  <a:pt x="343141" y="1435100"/>
                </a:lnTo>
                <a:lnTo>
                  <a:pt x="318592" y="1473200"/>
                </a:lnTo>
                <a:lnTo>
                  <a:pt x="295414" y="1524000"/>
                </a:lnTo>
                <a:lnTo>
                  <a:pt x="273723" y="1562100"/>
                </a:lnTo>
                <a:lnTo>
                  <a:pt x="253631" y="1612900"/>
                </a:lnTo>
                <a:lnTo>
                  <a:pt x="235242" y="1663700"/>
                </a:lnTo>
                <a:lnTo>
                  <a:pt x="218681" y="1701800"/>
                </a:lnTo>
                <a:lnTo>
                  <a:pt x="204038" y="1752600"/>
                </a:lnTo>
                <a:lnTo>
                  <a:pt x="191452" y="1803400"/>
                </a:lnTo>
                <a:lnTo>
                  <a:pt x="181000" y="1854200"/>
                </a:lnTo>
                <a:lnTo>
                  <a:pt x="172834" y="1905000"/>
                </a:lnTo>
                <a:lnTo>
                  <a:pt x="165823" y="1955800"/>
                </a:lnTo>
                <a:lnTo>
                  <a:pt x="158927" y="2006600"/>
                </a:lnTo>
                <a:lnTo>
                  <a:pt x="152120" y="2057400"/>
                </a:lnTo>
                <a:lnTo>
                  <a:pt x="145415" y="2108200"/>
                </a:lnTo>
                <a:lnTo>
                  <a:pt x="138785" y="2159000"/>
                </a:lnTo>
                <a:lnTo>
                  <a:pt x="132245" y="2209800"/>
                </a:lnTo>
                <a:lnTo>
                  <a:pt x="125780" y="2260600"/>
                </a:lnTo>
                <a:lnTo>
                  <a:pt x="119380" y="2311400"/>
                </a:lnTo>
                <a:lnTo>
                  <a:pt x="113055" y="2362200"/>
                </a:lnTo>
                <a:lnTo>
                  <a:pt x="106807" y="2413000"/>
                </a:lnTo>
                <a:lnTo>
                  <a:pt x="100609" y="2451100"/>
                </a:lnTo>
                <a:lnTo>
                  <a:pt x="94462" y="2501900"/>
                </a:lnTo>
                <a:lnTo>
                  <a:pt x="88366" y="2552700"/>
                </a:lnTo>
                <a:lnTo>
                  <a:pt x="82321" y="2603500"/>
                </a:lnTo>
                <a:lnTo>
                  <a:pt x="76314" y="2654300"/>
                </a:lnTo>
                <a:lnTo>
                  <a:pt x="70358" y="2705100"/>
                </a:lnTo>
                <a:lnTo>
                  <a:pt x="64414" y="2755900"/>
                </a:lnTo>
                <a:lnTo>
                  <a:pt x="58508" y="2806700"/>
                </a:lnTo>
                <a:lnTo>
                  <a:pt x="46774" y="2908300"/>
                </a:lnTo>
                <a:lnTo>
                  <a:pt x="11734" y="3213100"/>
                </a:lnTo>
                <a:lnTo>
                  <a:pt x="0" y="3314700"/>
                </a:lnTo>
                <a:lnTo>
                  <a:pt x="1270" y="3365500"/>
                </a:lnTo>
                <a:lnTo>
                  <a:pt x="14427" y="3403600"/>
                </a:lnTo>
                <a:lnTo>
                  <a:pt x="37642" y="3429000"/>
                </a:lnTo>
                <a:lnTo>
                  <a:pt x="69138" y="3467100"/>
                </a:lnTo>
                <a:lnTo>
                  <a:pt x="107111" y="3479800"/>
                </a:lnTo>
                <a:lnTo>
                  <a:pt x="149758" y="3492500"/>
                </a:lnTo>
                <a:lnTo>
                  <a:pt x="191808" y="3492500"/>
                </a:lnTo>
                <a:lnTo>
                  <a:pt x="231457" y="3479800"/>
                </a:lnTo>
                <a:lnTo>
                  <a:pt x="266814" y="3454400"/>
                </a:lnTo>
                <a:lnTo>
                  <a:pt x="295960" y="3429000"/>
                </a:lnTo>
                <a:lnTo>
                  <a:pt x="317004" y="3390900"/>
                </a:lnTo>
                <a:lnTo>
                  <a:pt x="328015" y="3340100"/>
                </a:lnTo>
                <a:lnTo>
                  <a:pt x="333781" y="3289300"/>
                </a:lnTo>
                <a:lnTo>
                  <a:pt x="338759" y="3238500"/>
                </a:lnTo>
                <a:lnTo>
                  <a:pt x="343560" y="3187700"/>
                </a:lnTo>
                <a:lnTo>
                  <a:pt x="348830" y="3124200"/>
                </a:lnTo>
                <a:lnTo>
                  <a:pt x="354761" y="3073400"/>
                </a:lnTo>
                <a:lnTo>
                  <a:pt x="361061" y="3022600"/>
                </a:lnTo>
                <a:lnTo>
                  <a:pt x="367512" y="2971800"/>
                </a:lnTo>
                <a:lnTo>
                  <a:pt x="373926" y="2908300"/>
                </a:lnTo>
                <a:lnTo>
                  <a:pt x="401383" y="2959100"/>
                </a:lnTo>
                <a:lnTo>
                  <a:pt x="425945" y="2997200"/>
                </a:lnTo>
                <a:lnTo>
                  <a:pt x="447522" y="3048000"/>
                </a:lnTo>
                <a:lnTo>
                  <a:pt x="466026" y="3086100"/>
                </a:lnTo>
                <a:lnTo>
                  <a:pt x="481330" y="3136900"/>
                </a:lnTo>
                <a:lnTo>
                  <a:pt x="493369" y="3175000"/>
                </a:lnTo>
                <a:lnTo>
                  <a:pt x="502031" y="3225800"/>
                </a:lnTo>
                <a:lnTo>
                  <a:pt x="507199" y="3263900"/>
                </a:lnTo>
                <a:lnTo>
                  <a:pt x="508800" y="3314700"/>
                </a:lnTo>
                <a:lnTo>
                  <a:pt x="506730" y="3352800"/>
                </a:lnTo>
                <a:lnTo>
                  <a:pt x="500888" y="3403600"/>
                </a:lnTo>
                <a:lnTo>
                  <a:pt x="491172" y="3454400"/>
                </a:lnTo>
                <a:lnTo>
                  <a:pt x="477481" y="3505200"/>
                </a:lnTo>
                <a:lnTo>
                  <a:pt x="459740" y="3543300"/>
                </a:lnTo>
                <a:lnTo>
                  <a:pt x="441769" y="3594100"/>
                </a:lnTo>
                <a:lnTo>
                  <a:pt x="425094" y="3632200"/>
                </a:lnTo>
                <a:lnTo>
                  <a:pt x="409816" y="3683000"/>
                </a:lnTo>
                <a:lnTo>
                  <a:pt x="396036" y="3733800"/>
                </a:lnTo>
                <a:lnTo>
                  <a:pt x="383882" y="3771900"/>
                </a:lnTo>
                <a:lnTo>
                  <a:pt x="373468" y="3822700"/>
                </a:lnTo>
                <a:lnTo>
                  <a:pt x="364896" y="3873500"/>
                </a:lnTo>
                <a:lnTo>
                  <a:pt x="358267" y="3924300"/>
                </a:lnTo>
                <a:lnTo>
                  <a:pt x="353720" y="3962400"/>
                </a:lnTo>
                <a:lnTo>
                  <a:pt x="351345" y="4013200"/>
                </a:lnTo>
                <a:lnTo>
                  <a:pt x="351256" y="4064000"/>
                </a:lnTo>
                <a:lnTo>
                  <a:pt x="353568" y="4114800"/>
                </a:lnTo>
                <a:lnTo>
                  <a:pt x="357263" y="4165600"/>
                </a:lnTo>
                <a:lnTo>
                  <a:pt x="361010" y="4216400"/>
                </a:lnTo>
                <a:lnTo>
                  <a:pt x="364832" y="4267200"/>
                </a:lnTo>
                <a:lnTo>
                  <a:pt x="368719" y="4318000"/>
                </a:lnTo>
                <a:lnTo>
                  <a:pt x="372656" y="4368800"/>
                </a:lnTo>
                <a:lnTo>
                  <a:pt x="376643" y="4419600"/>
                </a:lnTo>
                <a:lnTo>
                  <a:pt x="380669" y="4470400"/>
                </a:lnTo>
                <a:lnTo>
                  <a:pt x="384746" y="4508500"/>
                </a:lnTo>
                <a:lnTo>
                  <a:pt x="388861" y="4559300"/>
                </a:lnTo>
                <a:lnTo>
                  <a:pt x="393001" y="4610100"/>
                </a:lnTo>
                <a:lnTo>
                  <a:pt x="397167" y="4660900"/>
                </a:lnTo>
                <a:lnTo>
                  <a:pt x="405574" y="4762500"/>
                </a:lnTo>
                <a:lnTo>
                  <a:pt x="430974" y="5067300"/>
                </a:lnTo>
                <a:lnTo>
                  <a:pt x="439381" y="5168900"/>
                </a:lnTo>
                <a:lnTo>
                  <a:pt x="448271" y="5232400"/>
                </a:lnTo>
                <a:lnTo>
                  <a:pt x="465582" y="5270500"/>
                </a:lnTo>
                <a:lnTo>
                  <a:pt x="494220" y="5295900"/>
                </a:lnTo>
                <a:lnTo>
                  <a:pt x="537044" y="5308600"/>
                </a:lnTo>
                <a:lnTo>
                  <a:pt x="1285951" y="5308600"/>
                </a:lnTo>
                <a:lnTo>
                  <a:pt x="1325791" y="5295900"/>
                </a:lnTo>
                <a:lnTo>
                  <a:pt x="1353985" y="5283200"/>
                </a:lnTo>
                <a:lnTo>
                  <a:pt x="1371650" y="5245100"/>
                </a:lnTo>
                <a:lnTo>
                  <a:pt x="1379893" y="5207000"/>
                </a:lnTo>
                <a:lnTo>
                  <a:pt x="1379855" y="5156200"/>
                </a:lnTo>
                <a:lnTo>
                  <a:pt x="1376400" y="5105400"/>
                </a:lnTo>
                <a:lnTo>
                  <a:pt x="1372793" y="5054600"/>
                </a:lnTo>
                <a:lnTo>
                  <a:pt x="1369047" y="5003800"/>
                </a:lnTo>
                <a:lnTo>
                  <a:pt x="1365211" y="4953000"/>
                </a:lnTo>
                <a:lnTo>
                  <a:pt x="1353540" y="4787900"/>
                </a:lnTo>
                <a:lnTo>
                  <a:pt x="1349705" y="4737100"/>
                </a:lnTo>
                <a:lnTo>
                  <a:pt x="1345971" y="4686300"/>
                </a:lnTo>
                <a:lnTo>
                  <a:pt x="1342377" y="4635500"/>
                </a:lnTo>
                <a:lnTo>
                  <a:pt x="1338948" y="4584700"/>
                </a:lnTo>
                <a:lnTo>
                  <a:pt x="1335722" y="4533900"/>
                </a:lnTo>
                <a:lnTo>
                  <a:pt x="1332738" y="4483100"/>
                </a:lnTo>
                <a:lnTo>
                  <a:pt x="1330032" y="4432300"/>
                </a:lnTo>
                <a:lnTo>
                  <a:pt x="1327658" y="4368800"/>
                </a:lnTo>
                <a:lnTo>
                  <a:pt x="1325638" y="4318000"/>
                </a:lnTo>
                <a:lnTo>
                  <a:pt x="1326794" y="4267200"/>
                </a:lnTo>
                <a:lnTo>
                  <a:pt x="1333741" y="4216400"/>
                </a:lnTo>
                <a:lnTo>
                  <a:pt x="1346606" y="4165600"/>
                </a:lnTo>
                <a:lnTo>
                  <a:pt x="1365516" y="4127500"/>
                </a:lnTo>
                <a:lnTo>
                  <a:pt x="1390611" y="4076700"/>
                </a:lnTo>
                <a:lnTo>
                  <a:pt x="1422742" y="4038600"/>
                </a:lnTo>
                <a:lnTo>
                  <a:pt x="1455902" y="4000500"/>
                </a:lnTo>
                <a:lnTo>
                  <a:pt x="1490091" y="3962400"/>
                </a:lnTo>
                <a:lnTo>
                  <a:pt x="1525270" y="3924300"/>
                </a:lnTo>
                <a:lnTo>
                  <a:pt x="1561426" y="3886200"/>
                </a:lnTo>
                <a:lnTo>
                  <a:pt x="1598549" y="3848100"/>
                </a:lnTo>
                <a:lnTo>
                  <a:pt x="1636623" y="3822700"/>
                </a:lnTo>
                <a:lnTo>
                  <a:pt x="1675638" y="3784600"/>
                </a:lnTo>
                <a:lnTo>
                  <a:pt x="1715554" y="3746500"/>
                </a:lnTo>
                <a:lnTo>
                  <a:pt x="1756371" y="3721100"/>
                </a:lnTo>
                <a:lnTo>
                  <a:pt x="1798066" y="3683000"/>
                </a:lnTo>
                <a:lnTo>
                  <a:pt x="1840623" y="3657600"/>
                </a:lnTo>
                <a:lnTo>
                  <a:pt x="1884019" y="3632200"/>
                </a:lnTo>
                <a:lnTo>
                  <a:pt x="1928253" y="3606800"/>
                </a:lnTo>
                <a:lnTo>
                  <a:pt x="2019122" y="3556000"/>
                </a:lnTo>
                <a:lnTo>
                  <a:pt x="2067026" y="3530600"/>
                </a:lnTo>
                <a:lnTo>
                  <a:pt x="2165185" y="3530600"/>
                </a:lnTo>
                <a:lnTo>
                  <a:pt x="2265426" y="3556000"/>
                </a:lnTo>
                <a:lnTo>
                  <a:pt x="2354783" y="3606800"/>
                </a:lnTo>
                <a:lnTo>
                  <a:pt x="2399741" y="3619500"/>
                </a:lnTo>
                <a:lnTo>
                  <a:pt x="2444902" y="3644900"/>
                </a:lnTo>
                <a:lnTo>
                  <a:pt x="2490266" y="3657600"/>
                </a:lnTo>
                <a:lnTo>
                  <a:pt x="2535834" y="3683000"/>
                </a:lnTo>
                <a:lnTo>
                  <a:pt x="2673883" y="3721100"/>
                </a:lnTo>
                <a:lnTo>
                  <a:pt x="2720365" y="3746500"/>
                </a:lnTo>
                <a:lnTo>
                  <a:pt x="2767076" y="3746500"/>
                </a:lnTo>
                <a:lnTo>
                  <a:pt x="2908731" y="3784600"/>
                </a:lnTo>
                <a:lnTo>
                  <a:pt x="2956471" y="3784600"/>
                </a:lnTo>
                <a:lnTo>
                  <a:pt x="3004477" y="3797300"/>
                </a:lnTo>
                <a:lnTo>
                  <a:pt x="3348634" y="3797300"/>
                </a:lnTo>
                <a:lnTo>
                  <a:pt x="3399028" y="3784600"/>
                </a:lnTo>
                <a:lnTo>
                  <a:pt x="3453498" y="3784600"/>
                </a:lnTo>
                <a:lnTo>
                  <a:pt x="3562591" y="3759200"/>
                </a:lnTo>
                <a:lnTo>
                  <a:pt x="3617112" y="3759200"/>
                </a:lnTo>
                <a:lnTo>
                  <a:pt x="3671544" y="3746500"/>
                </a:lnTo>
                <a:lnTo>
                  <a:pt x="3725849" y="3746500"/>
                </a:lnTo>
                <a:lnTo>
                  <a:pt x="3775608" y="3733800"/>
                </a:lnTo>
                <a:lnTo>
                  <a:pt x="3820299" y="3746500"/>
                </a:lnTo>
                <a:lnTo>
                  <a:pt x="3859898" y="3759200"/>
                </a:lnTo>
                <a:lnTo>
                  <a:pt x="3894417" y="3784600"/>
                </a:lnTo>
                <a:lnTo>
                  <a:pt x="3923830" y="3810000"/>
                </a:lnTo>
                <a:lnTo>
                  <a:pt x="3948138" y="3848100"/>
                </a:lnTo>
                <a:lnTo>
                  <a:pt x="3967327" y="3886200"/>
                </a:lnTo>
                <a:lnTo>
                  <a:pt x="3985958" y="3937000"/>
                </a:lnTo>
                <a:lnTo>
                  <a:pt x="4004678" y="3987800"/>
                </a:lnTo>
                <a:lnTo>
                  <a:pt x="4023029" y="4025900"/>
                </a:lnTo>
                <a:lnTo>
                  <a:pt x="4040581" y="4076700"/>
                </a:lnTo>
                <a:lnTo>
                  <a:pt x="4056900" y="4127500"/>
                </a:lnTo>
                <a:lnTo>
                  <a:pt x="4071543" y="4178300"/>
                </a:lnTo>
                <a:lnTo>
                  <a:pt x="4084078" y="4229100"/>
                </a:lnTo>
                <a:lnTo>
                  <a:pt x="4094061" y="4279900"/>
                </a:lnTo>
                <a:lnTo>
                  <a:pt x="4101046" y="4330700"/>
                </a:lnTo>
                <a:lnTo>
                  <a:pt x="4105884" y="4381500"/>
                </a:lnTo>
                <a:lnTo>
                  <a:pt x="4110037" y="4432300"/>
                </a:lnTo>
                <a:lnTo>
                  <a:pt x="4113555" y="4483100"/>
                </a:lnTo>
                <a:lnTo>
                  <a:pt x="4116514" y="4533900"/>
                </a:lnTo>
                <a:lnTo>
                  <a:pt x="4118978" y="4584700"/>
                </a:lnTo>
                <a:lnTo>
                  <a:pt x="4120997" y="4635500"/>
                </a:lnTo>
                <a:lnTo>
                  <a:pt x="4122648" y="4686300"/>
                </a:lnTo>
                <a:lnTo>
                  <a:pt x="4123994" y="4737100"/>
                </a:lnTo>
                <a:lnTo>
                  <a:pt x="4125099" y="4787900"/>
                </a:lnTo>
                <a:lnTo>
                  <a:pt x="4126026" y="4838700"/>
                </a:lnTo>
                <a:lnTo>
                  <a:pt x="4126839" y="4889500"/>
                </a:lnTo>
                <a:lnTo>
                  <a:pt x="4128376" y="4991100"/>
                </a:lnTo>
                <a:lnTo>
                  <a:pt x="4129227" y="5041900"/>
                </a:lnTo>
                <a:lnTo>
                  <a:pt x="4130230" y="5092700"/>
                </a:lnTo>
                <a:lnTo>
                  <a:pt x="4131437" y="5143500"/>
                </a:lnTo>
                <a:lnTo>
                  <a:pt x="4137215" y="5194300"/>
                </a:lnTo>
                <a:lnTo>
                  <a:pt x="4152595" y="5245100"/>
                </a:lnTo>
                <a:lnTo>
                  <a:pt x="4221924" y="5283200"/>
                </a:lnTo>
                <a:lnTo>
                  <a:pt x="4977193" y="5283200"/>
                </a:lnTo>
                <a:lnTo>
                  <a:pt x="5016639" y="5270500"/>
                </a:lnTo>
                <a:lnTo>
                  <a:pt x="5063452" y="5219700"/>
                </a:lnTo>
                <a:lnTo>
                  <a:pt x="5073586" y="5181600"/>
                </a:lnTo>
                <a:lnTo>
                  <a:pt x="5076723" y="5130800"/>
                </a:lnTo>
                <a:lnTo>
                  <a:pt x="5076837" y="5092700"/>
                </a:lnTo>
                <a:lnTo>
                  <a:pt x="5077130" y="5029200"/>
                </a:lnTo>
                <a:lnTo>
                  <a:pt x="5077460" y="4978400"/>
                </a:lnTo>
                <a:lnTo>
                  <a:pt x="5078654" y="4838700"/>
                </a:lnTo>
                <a:lnTo>
                  <a:pt x="5079009" y="4787900"/>
                </a:lnTo>
                <a:lnTo>
                  <a:pt x="5079301" y="4737100"/>
                </a:lnTo>
                <a:lnTo>
                  <a:pt x="5079492" y="4686300"/>
                </a:lnTo>
                <a:lnTo>
                  <a:pt x="5079466" y="4584700"/>
                </a:lnTo>
                <a:lnTo>
                  <a:pt x="5079174" y="4533900"/>
                </a:lnTo>
                <a:lnTo>
                  <a:pt x="5078679" y="4483100"/>
                </a:lnTo>
                <a:lnTo>
                  <a:pt x="5077930" y="4432300"/>
                </a:lnTo>
                <a:lnTo>
                  <a:pt x="5076901" y="4381500"/>
                </a:lnTo>
                <a:lnTo>
                  <a:pt x="5075567" y="4330700"/>
                </a:lnTo>
                <a:lnTo>
                  <a:pt x="5073891" y="4292600"/>
                </a:lnTo>
                <a:lnTo>
                  <a:pt x="5074145" y="4229100"/>
                </a:lnTo>
                <a:lnTo>
                  <a:pt x="5079111" y="4178300"/>
                </a:lnTo>
                <a:lnTo>
                  <a:pt x="5088801" y="4127500"/>
                </a:lnTo>
                <a:lnTo>
                  <a:pt x="5122507" y="4038600"/>
                </a:lnTo>
                <a:lnTo>
                  <a:pt x="5146573" y="4000500"/>
                </a:lnTo>
                <a:lnTo>
                  <a:pt x="5175491" y="3962400"/>
                </a:lnTo>
                <a:lnTo>
                  <a:pt x="5209273" y="3924300"/>
                </a:lnTo>
                <a:lnTo>
                  <a:pt x="5286362" y="3848100"/>
                </a:lnTo>
                <a:lnTo>
                  <a:pt x="5324856" y="3822700"/>
                </a:lnTo>
                <a:lnTo>
                  <a:pt x="5363400" y="3784600"/>
                </a:lnTo>
                <a:lnTo>
                  <a:pt x="5425110" y="3733800"/>
                </a:lnTo>
                <a:lnTo>
                  <a:pt x="5440540" y="3721100"/>
                </a:lnTo>
                <a:lnTo>
                  <a:pt x="5479072" y="3683000"/>
                </a:lnTo>
                <a:lnTo>
                  <a:pt x="5517553" y="3657600"/>
                </a:lnTo>
                <a:lnTo>
                  <a:pt x="5594197" y="3581400"/>
                </a:lnTo>
                <a:lnTo>
                  <a:pt x="5632323" y="3556000"/>
                </a:lnTo>
                <a:lnTo>
                  <a:pt x="5657608" y="3530600"/>
                </a:lnTo>
                <a:lnTo>
                  <a:pt x="5708002" y="3479800"/>
                </a:lnTo>
                <a:lnTo>
                  <a:pt x="5745492" y="3454400"/>
                </a:lnTo>
                <a:lnTo>
                  <a:pt x="5819686" y="3378200"/>
                </a:lnTo>
                <a:lnTo>
                  <a:pt x="5856300" y="3340100"/>
                </a:lnTo>
                <a:lnTo>
                  <a:pt x="5891200" y="3314700"/>
                </a:lnTo>
                <a:lnTo>
                  <a:pt x="5925134" y="3276600"/>
                </a:lnTo>
                <a:lnTo>
                  <a:pt x="5958294" y="3238500"/>
                </a:lnTo>
                <a:lnTo>
                  <a:pt x="5990844" y="3200400"/>
                </a:lnTo>
                <a:lnTo>
                  <a:pt x="6022924" y="3162300"/>
                </a:lnTo>
                <a:lnTo>
                  <a:pt x="6150026" y="3009900"/>
                </a:lnTo>
                <a:lnTo>
                  <a:pt x="6182296" y="2971800"/>
                </a:lnTo>
                <a:lnTo>
                  <a:pt x="6215113" y="2933700"/>
                </a:lnTo>
                <a:lnTo>
                  <a:pt x="6250102" y="2959100"/>
                </a:lnTo>
                <a:lnTo>
                  <a:pt x="6357518" y="3060700"/>
                </a:lnTo>
                <a:lnTo>
                  <a:pt x="6503479" y="3213100"/>
                </a:lnTo>
                <a:lnTo>
                  <a:pt x="6538404" y="3238500"/>
                </a:lnTo>
                <a:lnTo>
                  <a:pt x="6575095" y="3263900"/>
                </a:lnTo>
                <a:lnTo>
                  <a:pt x="6613423" y="3302000"/>
                </a:lnTo>
                <a:lnTo>
                  <a:pt x="6653225" y="3327400"/>
                </a:lnTo>
                <a:lnTo>
                  <a:pt x="6694360" y="3340100"/>
                </a:lnTo>
                <a:lnTo>
                  <a:pt x="6736677" y="3365500"/>
                </a:lnTo>
                <a:lnTo>
                  <a:pt x="6780022" y="3378200"/>
                </a:lnTo>
                <a:lnTo>
                  <a:pt x="6960717" y="3429000"/>
                </a:lnTo>
                <a:lnTo>
                  <a:pt x="7191845" y="3429000"/>
                </a:lnTo>
                <a:lnTo>
                  <a:pt x="7326160" y="3390900"/>
                </a:lnTo>
                <a:lnTo>
                  <a:pt x="7369315" y="3365500"/>
                </a:lnTo>
                <a:lnTo>
                  <a:pt x="7411402" y="3352800"/>
                </a:lnTo>
                <a:lnTo>
                  <a:pt x="7452284" y="3327400"/>
                </a:lnTo>
                <a:lnTo>
                  <a:pt x="7491806" y="3302000"/>
                </a:lnTo>
                <a:lnTo>
                  <a:pt x="7529817" y="3276600"/>
                </a:lnTo>
                <a:lnTo>
                  <a:pt x="7569022" y="3238500"/>
                </a:lnTo>
                <a:lnTo>
                  <a:pt x="7608151" y="3213100"/>
                </a:lnTo>
                <a:lnTo>
                  <a:pt x="7647203" y="3175000"/>
                </a:lnTo>
                <a:lnTo>
                  <a:pt x="7686154" y="3149600"/>
                </a:lnTo>
                <a:lnTo>
                  <a:pt x="7725016" y="3111500"/>
                </a:lnTo>
                <a:lnTo>
                  <a:pt x="7763777" y="3086100"/>
                </a:lnTo>
                <a:lnTo>
                  <a:pt x="7802410" y="3048000"/>
                </a:lnTo>
                <a:lnTo>
                  <a:pt x="7840929" y="3022600"/>
                </a:lnTo>
                <a:lnTo>
                  <a:pt x="7879321" y="2984500"/>
                </a:lnTo>
                <a:lnTo>
                  <a:pt x="7917574" y="2959100"/>
                </a:lnTo>
                <a:lnTo>
                  <a:pt x="7942974" y="2933700"/>
                </a:lnTo>
                <a:lnTo>
                  <a:pt x="7955674" y="2921000"/>
                </a:lnTo>
                <a:lnTo>
                  <a:pt x="7974647" y="2908300"/>
                </a:lnTo>
                <a:lnTo>
                  <a:pt x="7993621" y="2895600"/>
                </a:lnTo>
                <a:lnTo>
                  <a:pt x="8069021" y="2819400"/>
                </a:lnTo>
                <a:lnTo>
                  <a:pt x="8106461" y="2794000"/>
                </a:lnTo>
                <a:lnTo>
                  <a:pt x="8180768" y="2717800"/>
                </a:lnTo>
                <a:lnTo>
                  <a:pt x="8217611" y="2692400"/>
                </a:lnTo>
                <a:lnTo>
                  <a:pt x="8290674" y="2616200"/>
                </a:lnTo>
                <a:lnTo>
                  <a:pt x="8326869" y="2590800"/>
                </a:lnTo>
                <a:lnTo>
                  <a:pt x="8398548" y="2514600"/>
                </a:lnTo>
                <a:lnTo>
                  <a:pt x="8434006" y="2476500"/>
                </a:lnTo>
                <a:lnTo>
                  <a:pt x="8469211" y="2451100"/>
                </a:lnTo>
                <a:lnTo>
                  <a:pt x="8538807" y="2374900"/>
                </a:lnTo>
                <a:lnTo>
                  <a:pt x="8607273" y="2298700"/>
                </a:lnTo>
                <a:lnTo>
                  <a:pt x="8641055" y="2260600"/>
                </a:lnTo>
                <a:lnTo>
                  <a:pt x="8674532" y="2222500"/>
                </a:lnTo>
                <a:lnTo>
                  <a:pt x="8707691" y="2184400"/>
                </a:lnTo>
                <a:lnTo>
                  <a:pt x="8740534" y="2146300"/>
                </a:lnTo>
                <a:lnTo>
                  <a:pt x="8773033" y="2108200"/>
                </a:lnTo>
                <a:lnTo>
                  <a:pt x="8804758" y="2070100"/>
                </a:lnTo>
                <a:lnTo>
                  <a:pt x="8836101" y="2032000"/>
                </a:lnTo>
                <a:lnTo>
                  <a:pt x="8866962" y="1993900"/>
                </a:lnTo>
                <a:lnTo>
                  <a:pt x="8897264" y="1955800"/>
                </a:lnTo>
                <a:lnTo>
                  <a:pt x="8926919" y="1917700"/>
                </a:lnTo>
                <a:lnTo>
                  <a:pt x="8955849" y="1879600"/>
                </a:lnTo>
                <a:lnTo>
                  <a:pt x="8983980" y="1828800"/>
                </a:lnTo>
                <a:lnTo>
                  <a:pt x="9011221" y="1790700"/>
                </a:lnTo>
                <a:lnTo>
                  <a:pt x="9037498" y="1752600"/>
                </a:lnTo>
                <a:lnTo>
                  <a:pt x="9062707" y="1714500"/>
                </a:lnTo>
                <a:lnTo>
                  <a:pt x="9086786" y="1663700"/>
                </a:lnTo>
                <a:lnTo>
                  <a:pt x="9109646" y="1625600"/>
                </a:lnTo>
                <a:lnTo>
                  <a:pt x="9131198" y="1574800"/>
                </a:lnTo>
                <a:lnTo>
                  <a:pt x="9151379" y="1536700"/>
                </a:lnTo>
                <a:lnTo>
                  <a:pt x="9170086" y="1485900"/>
                </a:lnTo>
                <a:lnTo>
                  <a:pt x="9187243" y="1435100"/>
                </a:lnTo>
                <a:lnTo>
                  <a:pt x="9202776" y="1397000"/>
                </a:lnTo>
                <a:lnTo>
                  <a:pt x="9216593" y="1346200"/>
                </a:lnTo>
                <a:lnTo>
                  <a:pt x="9225394" y="1295400"/>
                </a:lnTo>
                <a:close/>
              </a:path>
            </a:pathLst>
          </a:custGeom>
          <a:solidFill>
            <a:srgbClr val="1E1E4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2" name="Google Shape;182;p5"/>
          <p:cNvSpPr txBox="1"/>
          <p:nvPr>
            <p:ph type="title"/>
          </p:nvPr>
        </p:nvSpPr>
        <p:spPr>
          <a:xfrm>
            <a:off x="939277" y="3058458"/>
            <a:ext cx="15975300" cy="27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it ethical to allow hunters to shoot a black rhino?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939277" y="5277006"/>
            <a:ext cx="8532495" cy="423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133985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Zine Time	! What is a Zine?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Let’s make a Zine!</a:t>
            </a:r>
            <a:endParaRPr/>
          </a:p>
        </p:txBody>
      </p:sp>
      <p:grpSp>
        <p:nvGrpSpPr>
          <p:cNvPr id="188" name="Google Shape;188;p6"/>
          <p:cNvGrpSpPr/>
          <p:nvPr/>
        </p:nvGrpSpPr>
        <p:grpSpPr>
          <a:xfrm>
            <a:off x="1047089" y="1047095"/>
            <a:ext cx="3485515" cy="3291840"/>
            <a:chOff x="1047089" y="1047095"/>
            <a:chExt cx="3485515" cy="3291840"/>
          </a:xfrm>
        </p:grpSpPr>
        <p:sp>
          <p:nvSpPr>
            <p:cNvPr id="189" name="Google Shape;189;p6"/>
            <p:cNvSpPr/>
            <p:nvPr/>
          </p:nvSpPr>
          <p:spPr>
            <a:xfrm>
              <a:off x="1047089" y="1047095"/>
              <a:ext cx="3485515" cy="3291840"/>
            </a:xfrm>
            <a:custGeom>
              <a:rect b="b" l="l" r="r" t="t"/>
              <a:pathLst>
                <a:path extrusionOk="0" h="3291840" w="3485515">
                  <a:moveTo>
                    <a:pt x="1770113" y="1071410"/>
                  </a:moveTo>
                  <a:lnTo>
                    <a:pt x="1761134" y="1026934"/>
                  </a:lnTo>
                  <a:lnTo>
                    <a:pt x="1736648" y="990612"/>
                  </a:lnTo>
                  <a:lnTo>
                    <a:pt x="1700326" y="966127"/>
                  </a:lnTo>
                  <a:lnTo>
                    <a:pt x="1655851" y="957148"/>
                  </a:lnTo>
                  <a:lnTo>
                    <a:pt x="1611376" y="966127"/>
                  </a:lnTo>
                  <a:lnTo>
                    <a:pt x="1575054" y="990612"/>
                  </a:lnTo>
                  <a:lnTo>
                    <a:pt x="1550568" y="1026934"/>
                  </a:lnTo>
                  <a:lnTo>
                    <a:pt x="1541589" y="1071410"/>
                  </a:lnTo>
                  <a:lnTo>
                    <a:pt x="1541589" y="1591703"/>
                  </a:lnTo>
                  <a:lnTo>
                    <a:pt x="1283487" y="1833422"/>
                  </a:lnTo>
                  <a:lnTo>
                    <a:pt x="1257173" y="1870379"/>
                  </a:lnTo>
                  <a:lnTo>
                    <a:pt x="1247394" y="1913077"/>
                  </a:lnTo>
                  <a:lnTo>
                    <a:pt x="1254353" y="1956320"/>
                  </a:lnTo>
                  <a:lnTo>
                    <a:pt x="1278204" y="1994916"/>
                  </a:lnTo>
                  <a:lnTo>
                    <a:pt x="1316913" y="2022005"/>
                  </a:lnTo>
                  <a:lnTo>
                    <a:pt x="1361630" y="2031072"/>
                  </a:lnTo>
                  <a:lnTo>
                    <a:pt x="1382534" y="2029155"/>
                  </a:lnTo>
                  <a:lnTo>
                    <a:pt x="1422146" y="2013750"/>
                  </a:lnTo>
                  <a:lnTo>
                    <a:pt x="1733956" y="1724647"/>
                  </a:lnTo>
                  <a:lnTo>
                    <a:pt x="1760689" y="1686687"/>
                  </a:lnTo>
                  <a:lnTo>
                    <a:pt x="1770113" y="1641246"/>
                  </a:lnTo>
                  <a:lnTo>
                    <a:pt x="1770113" y="1071410"/>
                  </a:lnTo>
                  <a:close/>
                </a:path>
                <a:path extrusionOk="0" h="3291840" w="3485515">
                  <a:moveTo>
                    <a:pt x="3485057" y="1613662"/>
                  </a:moveTo>
                  <a:lnTo>
                    <a:pt x="3290506" y="1592135"/>
                  </a:lnTo>
                  <a:lnTo>
                    <a:pt x="3288271" y="1544167"/>
                  </a:lnTo>
                  <a:lnTo>
                    <a:pt x="3284664" y="1496555"/>
                  </a:lnTo>
                  <a:lnTo>
                    <a:pt x="3279711" y="1449324"/>
                  </a:lnTo>
                  <a:lnTo>
                    <a:pt x="3273437" y="1402499"/>
                  </a:lnTo>
                  <a:lnTo>
                    <a:pt x="3265855" y="1356093"/>
                  </a:lnTo>
                  <a:lnTo>
                    <a:pt x="3256978" y="1310132"/>
                  </a:lnTo>
                  <a:lnTo>
                    <a:pt x="3246831" y="1264627"/>
                  </a:lnTo>
                  <a:lnTo>
                    <a:pt x="3235439" y="1219593"/>
                  </a:lnTo>
                  <a:lnTo>
                    <a:pt x="3222815" y="1175067"/>
                  </a:lnTo>
                  <a:lnTo>
                    <a:pt x="3208972" y="1131062"/>
                  </a:lnTo>
                  <a:lnTo>
                    <a:pt x="3193948" y="1087589"/>
                  </a:lnTo>
                  <a:lnTo>
                    <a:pt x="3177743" y="1044663"/>
                  </a:lnTo>
                  <a:lnTo>
                    <a:pt x="3160382" y="1002322"/>
                  </a:lnTo>
                  <a:lnTo>
                    <a:pt x="3141891" y="960577"/>
                  </a:lnTo>
                  <a:lnTo>
                    <a:pt x="3122295" y="919454"/>
                  </a:lnTo>
                  <a:lnTo>
                    <a:pt x="3101594" y="878954"/>
                  </a:lnTo>
                  <a:lnTo>
                    <a:pt x="3079813" y="839114"/>
                  </a:lnTo>
                  <a:lnTo>
                    <a:pt x="3056979" y="799934"/>
                  </a:lnTo>
                  <a:lnTo>
                    <a:pt x="3033115" y="761453"/>
                  </a:lnTo>
                  <a:lnTo>
                    <a:pt x="3008223" y="723684"/>
                  </a:lnTo>
                  <a:lnTo>
                    <a:pt x="2982328" y="686650"/>
                  </a:lnTo>
                  <a:lnTo>
                    <a:pt x="2955467" y="650367"/>
                  </a:lnTo>
                  <a:lnTo>
                    <a:pt x="2927642" y="614845"/>
                  </a:lnTo>
                  <a:lnTo>
                    <a:pt x="2898864" y="580110"/>
                  </a:lnTo>
                  <a:lnTo>
                    <a:pt x="2869171" y="546188"/>
                  </a:lnTo>
                  <a:lnTo>
                    <a:pt x="2838589" y="513092"/>
                  </a:lnTo>
                  <a:lnTo>
                    <a:pt x="2807106" y="480847"/>
                  </a:lnTo>
                  <a:lnTo>
                    <a:pt x="2774772" y="449465"/>
                  </a:lnTo>
                  <a:lnTo>
                    <a:pt x="2741587" y="418960"/>
                  </a:lnTo>
                  <a:lnTo>
                    <a:pt x="2707576" y="389369"/>
                  </a:lnTo>
                  <a:lnTo>
                    <a:pt x="2672765" y="360692"/>
                  </a:lnTo>
                  <a:lnTo>
                    <a:pt x="2637155" y="332968"/>
                  </a:lnTo>
                  <a:lnTo>
                    <a:pt x="2600795" y="306209"/>
                  </a:lnTo>
                  <a:lnTo>
                    <a:pt x="2563672" y="280416"/>
                  </a:lnTo>
                  <a:lnTo>
                    <a:pt x="2525826" y="255638"/>
                  </a:lnTo>
                  <a:lnTo>
                    <a:pt x="2487269" y="231876"/>
                  </a:lnTo>
                  <a:lnTo>
                    <a:pt x="2448026" y="209156"/>
                  </a:lnTo>
                  <a:lnTo>
                    <a:pt x="2408123" y="187490"/>
                  </a:lnTo>
                  <a:lnTo>
                    <a:pt x="2367559" y="166903"/>
                  </a:lnTo>
                  <a:lnTo>
                    <a:pt x="2326360" y="147421"/>
                  </a:lnTo>
                  <a:lnTo>
                    <a:pt x="2284552" y="129057"/>
                  </a:lnTo>
                  <a:lnTo>
                    <a:pt x="2242147" y="111823"/>
                  </a:lnTo>
                  <a:lnTo>
                    <a:pt x="2199170" y="95745"/>
                  </a:lnTo>
                  <a:lnTo>
                    <a:pt x="2155634" y="80835"/>
                  </a:lnTo>
                  <a:lnTo>
                    <a:pt x="2111578" y="67132"/>
                  </a:lnTo>
                  <a:lnTo>
                    <a:pt x="2066988" y="54635"/>
                  </a:lnTo>
                  <a:lnTo>
                    <a:pt x="2021916" y="43370"/>
                  </a:lnTo>
                  <a:lnTo>
                    <a:pt x="1976361" y="33362"/>
                  </a:lnTo>
                  <a:lnTo>
                    <a:pt x="1930349" y="24625"/>
                  </a:lnTo>
                  <a:lnTo>
                    <a:pt x="1883892" y="17183"/>
                  </a:lnTo>
                  <a:lnTo>
                    <a:pt x="1837016" y="11049"/>
                  </a:lnTo>
                  <a:lnTo>
                    <a:pt x="1789747" y="6248"/>
                  </a:lnTo>
                  <a:lnTo>
                    <a:pt x="1742097" y="2781"/>
                  </a:lnTo>
                  <a:lnTo>
                    <a:pt x="1694091" y="698"/>
                  </a:lnTo>
                  <a:lnTo>
                    <a:pt x="1645729" y="0"/>
                  </a:lnTo>
                  <a:lnTo>
                    <a:pt x="1597279" y="698"/>
                  </a:lnTo>
                  <a:lnTo>
                    <a:pt x="1549171" y="2794"/>
                  </a:lnTo>
                  <a:lnTo>
                    <a:pt x="1501432" y="6273"/>
                  </a:lnTo>
                  <a:lnTo>
                    <a:pt x="1454073" y="11087"/>
                  </a:lnTo>
                  <a:lnTo>
                    <a:pt x="1407109" y="17246"/>
                  </a:lnTo>
                  <a:lnTo>
                    <a:pt x="1360576" y="24726"/>
                  </a:lnTo>
                  <a:lnTo>
                    <a:pt x="1314475" y="33489"/>
                  </a:lnTo>
                  <a:lnTo>
                    <a:pt x="1268831" y="43535"/>
                  </a:lnTo>
                  <a:lnTo>
                    <a:pt x="1223683" y="54838"/>
                  </a:lnTo>
                  <a:lnTo>
                    <a:pt x="1179017" y="67386"/>
                  </a:lnTo>
                  <a:lnTo>
                    <a:pt x="1134872" y="81140"/>
                  </a:lnTo>
                  <a:lnTo>
                    <a:pt x="1091272" y="96100"/>
                  </a:lnTo>
                  <a:lnTo>
                    <a:pt x="1048219" y="112242"/>
                  </a:lnTo>
                  <a:lnTo>
                    <a:pt x="1005751" y="129527"/>
                  </a:lnTo>
                  <a:lnTo>
                    <a:pt x="963879" y="147967"/>
                  </a:lnTo>
                  <a:lnTo>
                    <a:pt x="922616" y="167525"/>
                  </a:lnTo>
                  <a:lnTo>
                    <a:pt x="881989" y="188188"/>
                  </a:lnTo>
                  <a:lnTo>
                    <a:pt x="842022" y="209931"/>
                  </a:lnTo>
                  <a:lnTo>
                    <a:pt x="802716" y="232727"/>
                  </a:lnTo>
                  <a:lnTo>
                    <a:pt x="764120" y="256578"/>
                  </a:lnTo>
                  <a:lnTo>
                    <a:pt x="726224" y="281444"/>
                  </a:lnTo>
                  <a:lnTo>
                    <a:pt x="689063" y="307327"/>
                  </a:lnTo>
                  <a:lnTo>
                    <a:pt x="652653" y="334175"/>
                  </a:lnTo>
                  <a:lnTo>
                    <a:pt x="617016" y="362000"/>
                  </a:lnTo>
                  <a:lnTo>
                    <a:pt x="582168" y="390779"/>
                  </a:lnTo>
                  <a:lnTo>
                    <a:pt x="548132" y="420471"/>
                  </a:lnTo>
                  <a:lnTo>
                    <a:pt x="514921" y="451078"/>
                  </a:lnTo>
                  <a:lnTo>
                    <a:pt x="482561" y="482561"/>
                  </a:lnTo>
                  <a:lnTo>
                    <a:pt x="451078" y="514921"/>
                  </a:lnTo>
                  <a:lnTo>
                    <a:pt x="420471" y="548132"/>
                  </a:lnTo>
                  <a:lnTo>
                    <a:pt x="390779" y="582168"/>
                  </a:lnTo>
                  <a:lnTo>
                    <a:pt x="362000" y="617016"/>
                  </a:lnTo>
                  <a:lnTo>
                    <a:pt x="334175" y="652653"/>
                  </a:lnTo>
                  <a:lnTo>
                    <a:pt x="307327" y="689063"/>
                  </a:lnTo>
                  <a:lnTo>
                    <a:pt x="281444" y="726224"/>
                  </a:lnTo>
                  <a:lnTo>
                    <a:pt x="256578" y="764120"/>
                  </a:lnTo>
                  <a:lnTo>
                    <a:pt x="232727" y="802728"/>
                  </a:lnTo>
                  <a:lnTo>
                    <a:pt x="209931" y="842022"/>
                  </a:lnTo>
                  <a:lnTo>
                    <a:pt x="188188" y="881989"/>
                  </a:lnTo>
                  <a:lnTo>
                    <a:pt x="167525" y="922616"/>
                  </a:lnTo>
                  <a:lnTo>
                    <a:pt x="147967" y="963879"/>
                  </a:lnTo>
                  <a:lnTo>
                    <a:pt x="129540" y="1005751"/>
                  </a:lnTo>
                  <a:lnTo>
                    <a:pt x="112242" y="1048219"/>
                  </a:lnTo>
                  <a:lnTo>
                    <a:pt x="96100" y="1091272"/>
                  </a:lnTo>
                  <a:lnTo>
                    <a:pt x="81140" y="1134884"/>
                  </a:lnTo>
                  <a:lnTo>
                    <a:pt x="67386" y="1179017"/>
                  </a:lnTo>
                  <a:lnTo>
                    <a:pt x="54838" y="1223683"/>
                  </a:lnTo>
                  <a:lnTo>
                    <a:pt x="43535" y="1268844"/>
                  </a:lnTo>
                  <a:lnTo>
                    <a:pt x="33489" y="1314475"/>
                  </a:lnTo>
                  <a:lnTo>
                    <a:pt x="24726" y="1360576"/>
                  </a:lnTo>
                  <a:lnTo>
                    <a:pt x="17246" y="1407121"/>
                  </a:lnTo>
                  <a:lnTo>
                    <a:pt x="11087" y="1454073"/>
                  </a:lnTo>
                  <a:lnTo>
                    <a:pt x="6273" y="1501444"/>
                  </a:lnTo>
                  <a:lnTo>
                    <a:pt x="2794" y="1549184"/>
                  </a:lnTo>
                  <a:lnTo>
                    <a:pt x="698" y="1597291"/>
                  </a:lnTo>
                  <a:lnTo>
                    <a:pt x="0" y="1645742"/>
                  </a:lnTo>
                  <a:lnTo>
                    <a:pt x="698" y="1694192"/>
                  </a:lnTo>
                  <a:lnTo>
                    <a:pt x="2794" y="1742287"/>
                  </a:lnTo>
                  <a:lnTo>
                    <a:pt x="6273" y="1790039"/>
                  </a:lnTo>
                  <a:lnTo>
                    <a:pt x="11087" y="1837397"/>
                  </a:lnTo>
                  <a:lnTo>
                    <a:pt x="17246" y="1884362"/>
                  </a:lnTo>
                  <a:lnTo>
                    <a:pt x="24726" y="1930895"/>
                  </a:lnTo>
                  <a:lnTo>
                    <a:pt x="33489" y="1976996"/>
                  </a:lnTo>
                  <a:lnTo>
                    <a:pt x="43535" y="2022627"/>
                  </a:lnTo>
                  <a:lnTo>
                    <a:pt x="54838" y="2067788"/>
                  </a:lnTo>
                  <a:lnTo>
                    <a:pt x="67386" y="2112454"/>
                  </a:lnTo>
                  <a:lnTo>
                    <a:pt x="81140" y="2156599"/>
                  </a:lnTo>
                  <a:lnTo>
                    <a:pt x="96100" y="2200198"/>
                  </a:lnTo>
                  <a:lnTo>
                    <a:pt x="112242" y="2243251"/>
                  </a:lnTo>
                  <a:lnTo>
                    <a:pt x="129540" y="2285720"/>
                  </a:lnTo>
                  <a:lnTo>
                    <a:pt x="147967" y="2327592"/>
                  </a:lnTo>
                  <a:lnTo>
                    <a:pt x="167525" y="2368854"/>
                  </a:lnTo>
                  <a:lnTo>
                    <a:pt x="188188" y="2409482"/>
                  </a:lnTo>
                  <a:lnTo>
                    <a:pt x="209931" y="2449449"/>
                  </a:lnTo>
                  <a:lnTo>
                    <a:pt x="232727" y="2488742"/>
                  </a:lnTo>
                  <a:lnTo>
                    <a:pt x="256578" y="2527350"/>
                  </a:lnTo>
                  <a:lnTo>
                    <a:pt x="281444" y="2565247"/>
                  </a:lnTo>
                  <a:lnTo>
                    <a:pt x="307327" y="2602407"/>
                  </a:lnTo>
                  <a:lnTo>
                    <a:pt x="334175" y="2638818"/>
                  </a:lnTo>
                  <a:lnTo>
                    <a:pt x="362000" y="2674455"/>
                  </a:lnTo>
                  <a:lnTo>
                    <a:pt x="390779" y="2709291"/>
                  </a:lnTo>
                  <a:lnTo>
                    <a:pt x="420471" y="2743339"/>
                  </a:lnTo>
                  <a:lnTo>
                    <a:pt x="451078" y="2776537"/>
                  </a:lnTo>
                  <a:lnTo>
                    <a:pt x="482561" y="2808897"/>
                  </a:lnTo>
                  <a:lnTo>
                    <a:pt x="514921" y="2840393"/>
                  </a:lnTo>
                  <a:lnTo>
                    <a:pt x="548132" y="2871000"/>
                  </a:lnTo>
                  <a:lnTo>
                    <a:pt x="582168" y="2900692"/>
                  </a:lnTo>
                  <a:lnTo>
                    <a:pt x="617016" y="2929458"/>
                  </a:lnTo>
                  <a:lnTo>
                    <a:pt x="652653" y="2957284"/>
                  </a:lnTo>
                  <a:lnTo>
                    <a:pt x="689063" y="2984144"/>
                  </a:lnTo>
                  <a:lnTo>
                    <a:pt x="726224" y="3010027"/>
                  </a:lnTo>
                  <a:lnTo>
                    <a:pt x="764120" y="3034893"/>
                  </a:lnTo>
                  <a:lnTo>
                    <a:pt x="802716" y="3058744"/>
                  </a:lnTo>
                  <a:lnTo>
                    <a:pt x="842022" y="3081540"/>
                  </a:lnTo>
                  <a:lnTo>
                    <a:pt x="881989" y="3103283"/>
                  </a:lnTo>
                  <a:lnTo>
                    <a:pt x="922616" y="3123946"/>
                  </a:lnTo>
                  <a:lnTo>
                    <a:pt x="963879" y="3143504"/>
                  </a:lnTo>
                  <a:lnTo>
                    <a:pt x="1005751" y="3161931"/>
                  </a:lnTo>
                  <a:lnTo>
                    <a:pt x="1048219" y="3179229"/>
                  </a:lnTo>
                  <a:lnTo>
                    <a:pt x="1091272" y="3195370"/>
                  </a:lnTo>
                  <a:lnTo>
                    <a:pt x="1134872" y="3210331"/>
                  </a:lnTo>
                  <a:lnTo>
                    <a:pt x="1179017" y="3224085"/>
                  </a:lnTo>
                  <a:lnTo>
                    <a:pt x="1223683" y="3236620"/>
                  </a:lnTo>
                  <a:lnTo>
                    <a:pt x="1268831" y="3247923"/>
                  </a:lnTo>
                  <a:lnTo>
                    <a:pt x="1314475" y="3257969"/>
                  </a:lnTo>
                  <a:lnTo>
                    <a:pt x="1360576" y="3266744"/>
                  </a:lnTo>
                  <a:lnTo>
                    <a:pt x="1407109" y="3274212"/>
                  </a:lnTo>
                  <a:lnTo>
                    <a:pt x="1454073" y="3280372"/>
                  </a:lnTo>
                  <a:lnTo>
                    <a:pt x="1501432" y="3285198"/>
                  </a:lnTo>
                  <a:lnTo>
                    <a:pt x="1549171" y="3288665"/>
                  </a:lnTo>
                  <a:lnTo>
                    <a:pt x="1597279" y="3290760"/>
                  </a:lnTo>
                  <a:lnTo>
                    <a:pt x="1645729" y="3291471"/>
                  </a:lnTo>
                  <a:lnTo>
                    <a:pt x="1696986" y="3290684"/>
                  </a:lnTo>
                  <a:lnTo>
                    <a:pt x="1747850" y="3288334"/>
                  </a:lnTo>
                  <a:lnTo>
                    <a:pt x="1798307" y="3284448"/>
                  </a:lnTo>
                  <a:lnTo>
                    <a:pt x="1848332" y="3279063"/>
                  </a:lnTo>
                  <a:lnTo>
                    <a:pt x="1897900" y="3272167"/>
                  </a:lnTo>
                  <a:lnTo>
                    <a:pt x="1946998" y="3263823"/>
                  </a:lnTo>
                  <a:lnTo>
                    <a:pt x="1995589" y="3254032"/>
                  </a:lnTo>
                  <a:lnTo>
                    <a:pt x="2043658" y="3242805"/>
                  </a:lnTo>
                  <a:lnTo>
                    <a:pt x="2091182" y="3230194"/>
                  </a:lnTo>
                  <a:lnTo>
                    <a:pt x="2138134" y="3216211"/>
                  </a:lnTo>
                  <a:lnTo>
                    <a:pt x="2184489" y="3200870"/>
                  </a:lnTo>
                  <a:lnTo>
                    <a:pt x="2230234" y="3184207"/>
                  </a:lnTo>
                  <a:lnTo>
                    <a:pt x="2275344" y="3166237"/>
                  </a:lnTo>
                  <a:lnTo>
                    <a:pt x="2319782" y="3146983"/>
                  </a:lnTo>
                  <a:lnTo>
                    <a:pt x="2363546" y="3126473"/>
                  </a:lnTo>
                  <a:lnTo>
                    <a:pt x="2406599" y="3104718"/>
                  </a:lnTo>
                  <a:lnTo>
                    <a:pt x="2448915" y="3081769"/>
                  </a:lnTo>
                  <a:lnTo>
                    <a:pt x="2490482" y="3057614"/>
                  </a:lnTo>
                  <a:lnTo>
                    <a:pt x="2531275" y="3032302"/>
                  </a:lnTo>
                  <a:lnTo>
                    <a:pt x="2571267" y="3005848"/>
                  </a:lnTo>
                  <a:lnTo>
                    <a:pt x="2325471" y="2721711"/>
                  </a:lnTo>
                  <a:lnTo>
                    <a:pt x="2282748" y="2747645"/>
                  </a:lnTo>
                  <a:lnTo>
                    <a:pt x="2238959" y="2771927"/>
                  </a:lnTo>
                  <a:lnTo>
                    <a:pt x="2194141" y="2794520"/>
                  </a:lnTo>
                  <a:lnTo>
                    <a:pt x="2148332" y="2815374"/>
                  </a:lnTo>
                  <a:lnTo>
                    <a:pt x="2101596" y="2834436"/>
                  </a:lnTo>
                  <a:lnTo>
                    <a:pt x="2053958" y="2851696"/>
                  </a:lnTo>
                  <a:lnTo>
                    <a:pt x="2005469" y="2867075"/>
                  </a:lnTo>
                  <a:lnTo>
                    <a:pt x="1956155" y="2880550"/>
                  </a:lnTo>
                  <a:lnTo>
                    <a:pt x="1906092" y="2892069"/>
                  </a:lnTo>
                  <a:lnTo>
                    <a:pt x="1855292" y="2901594"/>
                  </a:lnTo>
                  <a:lnTo>
                    <a:pt x="1803819" y="2909087"/>
                  </a:lnTo>
                  <a:lnTo>
                    <a:pt x="1751698" y="2914485"/>
                  </a:lnTo>
                  <a:lnTo>
                    <a:pt x="1698993" y="2917748"/>
                  </a:lnTo>
                  <a:lnTo>
                    <a:pt x="1645729" y="2918853"/>
                  </a:lnTo>
                  <a:lnTo>
                    <a:pt x="1598079" y="2917977"/>
                  </a:lnTo>
                  <a:lnTo>
                    <a:pt x="1550860" y="2915348"/>
                  </a:lnTo>
                  <a:lnTo>
                    <a:pt x="1504099" y="2911030"/>
                  </a:lnTo>
                  <a:lnTo>
                    <a:pt x="1457845" y="2905023"/>
                  </a:lnTo>
                  <a:lnTo>
                    <a:pt x="1412125" y="2897378"/>
                  </a:lnTo>
                  <a:lnTo>
                    <a:pt x="1366964" y="2888107"/>
                  </a:lnTo>
                  <a:lnTo>
                    <a:pt x="1322400" y="2877261"/>
                  </a:lnTo>
                  <a:lnTo>
                    <a:pt x="1278445" y="2864853"/>
                  </a:lnTo>
                  <a:lnTo>
                    <a:pt x="1235151" y="2850934"/>
                  </a:lnTo>
                  <a:lnTo>
                    <a:pt x="1192542" y="2835516"/>
                  </a:lnTo>
                  <a:lnTo>
                    <a:pt x="1150645" y="2818650"/>
                  </a:lnTo>
                  <a:lnTo>
                    <a:pt x="1109497" y="2800337"/>
                  </a:lnTo>
                  <a:lnTo>
                    <a:pt x="1069136" y="2780639"/>
                  </a:lnTo>
                  <a:lnTo>
                    <a:pt x="1029576" y="2759570"/>
                  </a:lnTo>
                  <a:lnTo>
                    <a:pt x="990854" y="2737167"/>
                  </a:lnTo>
                  <a:lnTo>
                    <a:pt x="953008" y="2713456"/>
                  </a:lnTo>
                  <a:lnTo>
                    <a:pt x="916051" y="2688475"/>
                  </a:lnTo>
                  <a:lnTo>
                    <a:pt x="880033" y="2662250"/>
                  </a:lnTo>
                  <a:lnTo>
                    <a:pt x="844981" y="2634818"/>
                  </a:lnTo>
                  <a:lnTo>
                    <a:pt x="810933" y="2606192"/>
                  </a:lnTo>
                  <a:lnTo>
                    <a:pt x="777900" y="2576423"/>
                  </a:lnTo>
                  <a:lnTo>
                    <a:pt x="745921" y="2545537"/>
                  </a:lnTo>
                  <a:lnTo>
                    <a:pt x="715035" y="2513571"/>
                  </a:lnTo>
                  <a:lnTo>
                    <a:pt x="685266" y="2480538"/>
                  </a:lnTo>
                  <a:lnTo>
                    <a:pt x="656653" y="2446477"/>
                  </a:lnTo>
                  <a:lnTo>
                    <a:pt x="629208" y="2411425"/>
                  </a:lnTo>
                  <a:lnTo>
                    <a:pt x="602983" y="2375408"/>
                  </a:lnTo>
                  <a:lnTo>
                    <a:pt x="578002" y="2338463"/>
                  </a:lnTo>
                  <a:lnTo>
                    <a:pt x="554291" y="2300617"/>
                  </a:lnTo>
                  <a:lnTo>
                    <a:pt x="531888" y="2261895"/>
                  </a:lnTo>
                  <a:lnTo>
                    <a:pt x="510832" y="2222335"/>
                  </a:lnTo>
                  <a:lnTo>
                    <a:pt x="491121" y="2181961"/>
                  </a:lnTo>
                  <a:lnTo>
                    <a:pt x="472821" y="2140813"/>
                  </a:lnTo>
                  <a:lnTo>
                    <a:pt x="455942" y="2098916"/>
                  </a:lnTo>
                  <a:lnTo>
                    <a:pt x="440537" y="2056307"/>
                  </a:lnTo>
                  <a:lnTo>
                    <a:pt x="426605" y="2013013"/>
                  </a:lnTo>
                  <a:lnTo>
                    <a:pt x="414210" y="1969071"/>
                  </a:lnTo>
                  <a:lnTo>
                    <a:pt x="403364" y="1924494"/>
                  </a:lnTo>
                  <a:lnTo>
                    <a:pt x="394093" y="1879333"/>
                  </a:lnTo>
                  <a:lnTo>
                    <a:pt x="386448" y="1833613"/>
                  </a:lnTo>
                  <a:lnTo>
                    <a:pt x="380441" y="1787359"/>
                  </a:lnTo>
                  <a:lnTo>
                    <a:pt x="376110" y="1740611"/>
                  </a:lnTo>
                  <a:lnTo>
                    <a:pt x="373494" y="1693392"/>
                  </a:lnTo>
                  <a:lnTo>
                    <a:pt x="372618" y="1645742"/>
                  </a:lnTo>
                  <a:lnTo>
                    <a:pt x="373494" y="1598079"/>
                  </a:lnTo>
                  <a:lnTo>
                    <a:pt x="376110" y="1550860"/>
                  </a:lnTo>
                  <a:lnTo>
                    <a:pt x="380441" y="1504111"/>
                  </a:lnTo>
                  <a:lnTo>
                    <a:pt x="386448" y="1457858"/>
                  </a:lnTo>
                  <a:lnTo>
                    <a:pt x="394093" y="1412138"/>
                  </a:lnTo>
                  <a:lnTo>
                    <a:pt x="403364" y="1366977"/>
                  </a:lnTo>
                  <a:lnTo>
                    <a:pt x="414210" y="1322400"/>
                  </a:lnTo>
                  <a:lnTo>
                    <a:pt x="426605" y="1278458"/>
                  </a:lnTo>
                  <a:lnTo>
                    <a:pt x="440537" y="1235163"/>
                  </a:lnTo>
                  <a:lnTo>
                    <a:pt x="455942" y="1192555"/>
                  </a:lnTo>
                  <a:lnTo>
                    <a:pt x="472821" y="1150658"/>
                  </a:lnTo>
                  <a:lnTo>
                    <a:pt x="491121" y="1109510"/>
                  </a:lnTo>
                  <a:lnTo>
                    <a:pt x="510832" y="1069136"/>
                  </a:lnTo>
                  <a:lnTo>
                    <a:pt x="531888" y="1029576"/>
                  </a:lnTo>
                  <a:lnTo>
                    <a:pt x="554291" y="990854"/>
                  </a:lnTo>
                  <a:lnTo>
                    <a:pt x="578002" y="953008"/>
                  </a:lnTo>
                  <a:lnTo>
                    <a:pt x="602983" y="916063"/>
                  </a:lnTo>
                  <a:lnTo>
                    <a:pt x="629208" y="880046"/>
                  </a:lnTo>
                  <a:lnTo>
                    <a:pt x="656653" y="844994"/>
                  </a:lnTo>
                  <a:lnTo>
                    <a:pt x="685266" y="810933"/>
                  </a:lnTo>
                  <a:lnTo>
                    <a:pt x="715035" y="777900"/>
                  </a:lnTo>
                  <a:lnTo>
                    <a:pt x="745921" y="745921"/>
                  </a:lnTo>
                  <a:lnTo>
                    <a:pt x="777900" y="715035"/>
                  </a:lnTo>
                  <a:lnTo>
                    <a:pt x="810933" y="685266"/>
                  </a:lnTo>
                  <a:lnTo>
                    <a:pt x="844981" y="656653"/>
                  </a:lnTo>
                  <a:lnTo>
                    <a:pt x="880033" y="629221"/>
                  </a:lnTo>
                  <a:lnTo>
                    <a:pt x="916051" y="602996"/>
                  </a:lnTo>
                  <a:lnTo>
                    <a:pt x="953008" y="578002"/>
                  </a:lnTo>
                  <a:lnTo>
                    <a:pt x="990854" y="554304"/>
                  </a:lnTo>
                  <a:lnTo>
                    <a:pt x="1029576" y="531901"/>
                  </a:lnTo>
                  <a:lnTo>
                    <a:pt x="1069136" y="510832"/>
                  </a:lnTo>
                  <a:lnTo>
                    <a:pt x="1109497" y="491121"/>
                  </a:lnTo>
                  <a:lnTo>
                    <a:pt x="1150645" y="472821"/>
                  </a:lnTo>
                  <a:lnTo>
                    <a:pt x="1192542" y="455942"/>
                  </a:lnTo>
                  <a:lnTo>
                    <a:pt x="1235151" y="440537"/>
                  </a:lnTo>
                  <a:lnTo>
                    <a:pt x="1278445" y="426605"/>
                  </a:lnTo>
                  <a:lnTo>
                    <a:pt x="1322400" y="414210"/>
                  </a:lnTo>
                  <a:lnTo>
                    <a:pt x="1366964" y="403364"/>
                  </a:lnTo>
                  <a:lnTo>
                    <a:pt x="1412125" y="394093"/>
                  </a:lnTo>
                  <a:lnTo>
                    <a:pt x="1457845" y="386448"/>
                  </a:lnTo>
                  <a:lnTo>
                    <a:pt x="1504099" y="380441"/>
                  </a:lnTo>
                  <a:lnTo>
                    <a:pt x="1550860" y="376110"/>
                  </a:lnTo>
                  <a:lnTo>
                    <a:pt x="1598079" y="373494"/>
                  </a:lnTo>
                  <a:lnTo>
                    <a:pt x="1645729" y="372618"/>
                  </a:lnTo>
                  <a:lnTo>
                    <a:pt x="1694535" y="373545"/>
                  </a:lnTo>
                  <a:lnTo>
                    <a:pt x="1742884" y="376288"/>
                  </a:lnTo>
                  <a:lnTo>
                    <a:pt x="1790738" y="380822"/>
                  </a:lnTo>
                  <a:lnTo>
                    <a:pt x="1838071" y="387121"/>
                  </a:lnTo>
                  <a:lnTo>
                    <a:pt x="1884845" y="395135"/>
                  </a:lnTo>
                  <a:lnTo>
                    <a:pt x="1931022" y="404837"/>
                  </a:lnTo>
                  <a:lnTo>
                    <a:pt x="1976577" y="416204"/>
                  </a:lnTo>
                  <a:lnTo>
                    <a:pt x="2021471" y="429196"/>
                  </a:lnTo>
                  <a:lnTo>
                    <a:pt x="2065680" y="443776"/>
                  </a:lnTo>
                  <a:lnTo>
                    <a:pt x="2109152" y="459917"/>
                  </a:lnTo>
                  <a:lnTo>
                    <a:pt x="2151875" y="477570"/>
                  </a:lnTo>
                  <a:lnTo>
                    <a:pt x="2193798" y="496722"/>
                  </a:lnTo>
                  <a:lnTo>
                    <a:pt x="2234895" y="517334"/>
                  </a:lnTo>
                  <a:lnTo>
                    <a:pt x="2275141" y="539369"/>
                  </a:lnTo>
                  <a:lnTo>
                    <a:pt x="2314486" y="562787"/>
                  </a:lnTo>
                  <a:lnTo>
                    <a:pt x="2352916" y="587565"/>
                  </a:lnTo>
                  <a:lnTo>
                    <a:pt x="2390381" y="613664"/>
                  </a:lnTo>
                  <a:lnTo>
                    <a:pt x="2426855" y="641057"/>
                  </a:lnTo>
                  <a:lnTo>
                    <a:pt x="2462301" y="669709"/>
                  </a:lnTo>
                  <a:lnTo>
                    <a:pt x="2496693" y="699592"/>
                  </a:lnTo>
                  <a:lnTo>
                    <a:pt x="2529979" y="730656"/>
                  </a:lnTo>
                  <a:lnTo>
                    <a:pt x="2562161" y="762876"/>
                  </a:lnTo>
                  <a:lnTo>
                    <a:pt x="2593175" y="796226"/>
                  </a:lnTo>
                  <a:lnTo>
                    <a:pt x="2622994" y="830656"/>
                  </a:lnTo>
                  <a:lnTo>
                    <a:pt x="2651582" y="866152"/>
                  </a:lnTo>
                  <a:lnTo>
                    <a:pt x="2678925" y="902677"/>
                  </a:lnTo>
                  <a:lnTo>
                    <a:pt x="2704973" y="940181"/>
                  </a:lnTo>
                  <a:lnTo>
                    <a:pt x="2729687" y="978649"/>
                  </a:lnTo>
                  <a:lnTo>
                    <a:pt x="2753055" y="1018044"/>
                  </a:lnTo>
                  <a:lnTo>
                    <a:pt x="2775026" y="1058316"/>
                  </a:lnTo>
                  <a:lnTo>
                    <a:pt x="2795562" y="1099464"/>
                  </a:lnTo>
                  <a:lnTo>
                    <a:pt x="2814650" y="1141425"/>
                  </a:lnTo>
                  <a:lnTo>
                    <a:pt x="2832239" y="1184173"/>
                  </a:lnTo>
                  <a:lnTo>
                    <a:pt x="2848318" y="1227683"/>
                  </a:lnTo>
                  <a:lnTo>
                    <a:pt x="2862821" y="1271917"/>
                  </a:lnTo>
                  <a:lnTo>
                    <a:pt x="2875737" y="1316850"/>
                  </a:lnTo>
                  <a:lnTo>
                    <a:pt x="2887040" y="1362430"/>
                  </a:lnTo>
                  <a:lnTo>
                    <a:pt x="2896666" y="1408633"/>
                  </a:lnTo>
                  <a:lnTo>
                    <a:pt x="2904617" y="1455432"/>
                  </a:lnTo>
                  <a:lnTo>
                    <a:pt x="2910827" y="1502791"/>
                  </a:lnTo>
                  <a:lnTo>
                    <a:pt x="2915297" y="1550670"/>
                  </a:lnTo>
                  <a:lnTo>
                    <a:pt x="2728899" y="1530045"/>
                  </a:lnTo>
                  <a:lnTo>
                    <a:pt x="3045536" y="2127402"/>
                  </a:lnTo>
                  <a:lnTo>
                    <a:pt x="3485057" y="1613662"/>
                  </a:lnTo>
                  <a:close/>
                </a:path>
              </a:pathLst>
            </a:custGeom>
            <a:solidFill>
              <a:srgbClr val="1E1E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90" name="Google Shape;19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26775" y="1671329"/>
              <a:ext cx="152351" cy="231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6775" y="3469289"/>
              <a:ext cx="152351" cy="231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58157" y="1797609"/>
              <a:ext cx="190608" cy="220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57140" y="3354685"/>
              <a:ext cx="190613" cy="220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4686" y="2141071"/>
              <a:ext cx="219463" cy="19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71761" y="3040049"/>
              <a:ext cx="219445" cy="19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88404" y="2609700"/>
              <a:ext cx="231134" cy="1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486370" y="2609700"/>
              <a:ext cx="231123" cy="1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14684" y="3040049"/>
              <a:ext cx="219463" cy="191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71762" y="2141075"/>
              <a:ext cx="219445" cy="191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58157" y="3354691"/>
              <a:ext cx="190608" cy="220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57131" y="1797610"/>
              <a:ext cx="190621" cy="2200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684" y="868172"/>
            <a:ext cx="7458760" cy="989979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 txBox="1"/>
          <p:nvPr>
            <p:ph type="title"/>
          </p:nvPr>
        </p:nvSpPr>
        <p:spPr>
          <a:xfrm>
            <a:off x="939277" y="669001"/>
            <a:ext cx="88056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fold a Zine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900" y="783102"/>
            <a:ext cx="14255238" cy="984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3987" y="363263"/>
            <a:ext cx="13430937" cy="1034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2022-11-28T16:02:56Z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</Properties>
</file>